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77" r:id="rId2"/>
    <p:sldId id="258" r:id="rId3"/>
    <p:sldId id="264" r:id="rId4"/>
    <p:sldId id="278" r:id="rId5"/>
    <p:sldId id="279" r:id="rId6"/>
    <p:sldId id="280" r:id="rId7"/>
    <p:sldId id="281" r:id="rId8"/>
    <p:sldId id="282" r:id="rId9"/>
    <p:sldId id="283" r:id="rId10"/>
    <p:sldId id="284"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Twinkl" panose="02000000000000000000" pitchFamily="2" charset="0"/>
      <p:regular r:id="rId23"/>
      <p:bold r:id="rId24"/>
    </p:embeddedFont>
    <p:embeddedFont>
      <p:font typeface="Twinkl SemiBold" panose="02000000000000000000" pitchFamily="2"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BD33"/>
    <a:srgbClr val="4DB1E3"/>
    <a:srgbClr val="B9D36E"/>
    <a:srgbClr val="0076B0"/>
    <a:srgbClr val="FFFFFF"/>
    <a:srgbClr val="F9B000"/>
    <a:srgbClr val="18A0DB"/>
    <a:srgbClr val="DE1E5A"/>
    <a:srgbClr val="BC0105"/>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showGuides="1">
      <p:cViewPr varScale="1">
        <p:scale>
          <a:sx n="114" d="100"/>
          <a:sy n="114" d="100"/>
        </p:scale>
        <p:origin x="43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30/06/2021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30/06/2021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3334B7-C908-4079-9CD1-10CBC48E94D6}"/>
              </a:ext>
            </a:extLst>
          </p:cNvPr>
          <p:cNvSpPr/>
          <p:nvPr/>
        </p:nvSpPr>
        <p:spPr>
          <a:xfrm>
            <a:off x="3770455" y="691193"/>
            <a:ext cx="1582746"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7?</a:t>
            </a:r>
          </a:p>
        </p:txBody>
      </p:sp>
      <p:sp>
        <p:nvSpPr>
          <p:cNvPr id="4" name="Rectangle 3">
            <a:extLst>
              <a:ext uri="{FF2B5EF4-FFF2-40B4-BE49-F238E27FC236}">
                <a16:creationId xmlns:a16="http://schemas.microsoft.com/office/drawing/2014/main" id="{68DEF9D7-6CFD-47FD-B97F-133DBB9B83DA}"/>
              </a:ext>
            </a:extLst>
          </p:cNvPr>
          <p:cNvSpPr/>
          <p:nvPr/>
        </p:nvSpPr>
        <p:spPr>
          <a:xfrm>
            <a:off x="3709438" y="681302"/>
            <a:ext cx="1693463"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9?</a:t>
            </a:r>
          </a:p>
        </p:txBody>
      </p:sp>
      <p:grpSp>
        <p:nvGrpSpPr>
          <p:cNvPr id="6" name="Group 5">
            <a:extLst>
              <a:ext uri="{FF2B5EF4-FFF2-40B4-BE49-F238E27FC236}">
                <a16:creationId xmlns:a16="http://schemas.microsoft.com/office/drawing/2014/main" id="{61A7A081-5D5F-4F5D-B162-52687616EA00}"/>
              </a:ext>
            </a:extLst>
          </p:cNvPr>
          <p:cNvGrpSpPr>
            <a:grpSpLocks/>
          </p:cNvGrpSpPr>
          <p:nvPr/>
        </p:nvGrpSpPr>
        <p:grpSpPr bwMode="auto">
          <a:xfrm>
            <a:off x="499324" y="3515317"/>
            <a:ext cx="2892425" cy="2889250"/>
            <a:chOff x="-5215149" y="1745603"/>
            <a:chExt cx="4036746" cy="4032281"/>
          </a:xfrm>
        </p:grpSpPr>
        <p:grpSp>
          <p:nvGrpSpPr>
            <p:cNvPr id="7" name="Group 17">
              <a:extLst>
                <a:ext uri="{FF2B5EF4-FFF2-40B4-BE49-F238E27FC236}">
                  <a16:creationId xmlns:a16="http://schemas.microsoft.com/office/drawing/2014/main" id="{80398B4D-0284-44A3-AEBC-83E1FF0DEE68}"/>
                </a:ext>
              </a:extLst>
            </p:cNvPr>
            <p:cNvGrpSpPr>
              <a:grpSpLocks/>
            </p:cNvGrpSpPr>
            <p:nvPr/>
          </p:nvGrpSpPr>
          <p:grpSpPr bwMode="auto">
            <a:xfrm>
              <a:off x="-5215149" y="1745603"/>
              <a:ext cx="4036746" cy="4032281"/>
              <a:chOff x="243921" y="1393178"/>
              <a:chExt cx="4036746" cy="4032281"/>
            </a:xfrm>
          </p:grpSpPr>
          <p:cxnSp>
            <p:nvCxnSpPr>
              <p:cNvPr id="11" name="Straight Arrow Connector 10">
                <a:extLst>
                  <a:ext uri="{FF2B5EF4-FFF2-40B4-BE49-F238E27FC236}">
                    <a16:creationId xmlns:a16="http://schemas.microsoft.com/office/drawing/2014/main" id="{0836E6FC-425E-4809-9302-75E393ABD140}"/>
                  </a:ext>
                </a:extLst>
              </p:cNvPr>
              <p:cNvCxnSpPr>
                <a:cxnSpLocks/>
              </p:cNvCxnSpPr>
              <p:nvPr/>
            </p:nvCxnSpPr>
            <p:spPr>
              <a:xfrm>
                <a:off x="2315467" y="3537820"/>
                <a:ext cx="0" cy="93274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2B47BFD-842F-420E-B619-5B4F2C041031}"/>
                  </a:ext>
                </a:extLst>
              </p:cNvPr>
              <p:cNvCxnSpPr>
                <a:cxnSpLocks/>
              </p:cNvCxnSpPr>
              <p:nvPr/>
            </p:nvCxnSpPr>
            <p:spPr>
              <a:xfrm flipV="1">
                <a:off x="2315467" y="3023815"/>
                <a:ext cx="525088"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8E29D07-22FF-4CF1-B744-27F4107D7628}"/>
                  </a:ext>
                </a:extLst>
              </p:cNvPr>
              <p:cNvSpPr/>
              <p:nvPr/>
            </p:nvSpPr>
            <p:spPr>
              <a:xfrm>
                <a:off x="2242354" y="3464708"/>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4" name="Picture 30">
                <a:extLst>
                  <a:ext uri="{FF2B5EF4-FFF2-40B4-BE49-F238E27FC236}">
                    <a16:creationId xmlns:a16="http://schemas.microsoft.com/office/drawing/2014/main" id="{0993666D-4A3B-4A85-8180-15520CECF3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1">
                <a:extLst>
                  <a:ext uri="{FF2B5EF4-FFF2-40B4-BE49-F238E27FC236}">
                    <a16:creationId xmlns:a16="http://schemas.microsoft.com/office/drawing/2014/main" id="{4DA198E5-4851-4E58-8E50-6602A8067DBC}"/>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16" name="TextBox 32">
                <a:extLst>
                  <a:ext uri="{FF2B5EF4-FFF2-40B4-BE49-F238E27FC236}">
                    <a16:creationId xmlns:a16="http://schemas.microsoft.com/office/drawing/2014/main" id="{0BAD7E38-C125-48C6-84CC-5B48E9F07A9C}"/>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17" name="TextBox 33">
                <a:extLst>
                  <a:ext uri="{FF2B5EF4-FFF2-40B4-BE49-F238E27FC236}">
                    <a16:creationId xmlns:a16="http://schemas.microsoft.com/office/drawing/2014/main" id="{095E81D1-C6C3-4256-94BF-263BD9FD8092}"/>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18" name="TextBox 34">
                <a:extLst>
                  <a:ext uri="{FF2B5EF4-FFF2-40B4-BE49-F238E27FC236}">
                    <a16:creationId xmlns:a16="http://schemas.microsoft.com/office/drawing/2014/main" id="{47D57B1D-0B60-4440-842F-A21BC9E30F1A}"/>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19" name="TextBox 35">
                <a:extLst>
                  <a:ext uri="{FF2B5EF4-FFF2-40B4-BE49-F238E27FC236}">
                    <a16:creationId xmlns:a16="http://schemas.microsoft.com/office/drawing/2014/main" id="{429708F3-7C3C-44A5-BF39-9EA6A720C851}"/>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0" name="TextBox 36">
                <a:extLst>
                  <a:ext uri="{FF2B5EF4-FFF2-40B4-BE49-F238E27FC236}">
                    <a16:creationId xmlns:a16="http://schemas.microsoft.com/office/drawing/2014/main" id="{8A66B92D-2EDF-486D-9C06-14699090024D}"/>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1" name="TextBox 37">
                <a:extLst>
                  <a:ext uri="{FF2B5EF4-FFF2-40B4-BE49-F238E27FC236}">
                    <a16:creationId xmlns:a16="http://schemas.microsoft.com/office/drawing/2014/main" id="{78AF2444-2638-4F67-BC88-F0FCAFF24450}"/>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22" name="Oval 21">
                <a:extLst>
                  <a:ext uri="{FF2B5EF4-FFF2-40B4-BE49-F238E27FC236}">
                    <a16:creationId xmlns:a16="http://schemas.microsoft.com/office/drawing/2014/main" id="{93149255-5D6B-4367-AED0-D8A5CE7C9D88}"/>
                  </a:ext>
                </a:extLst>
              </p:cNvPr>
              <p:cNvSpPr/>
              <p:nvPr/>
            </p:nvSpPr>
            <p:spPr>
              <a:xfrm>
                <a:off x="1491279" y="2520888"/>
                <a:ext cx="1502148" cy="1504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E4D38704-5E72-433C-B946-EF25FDD799C1}"/>
                  </a:ext>
                </a:extLst>
              </p:cNvPr>
              <p:cNvSpPr/>
              <p:nvPr/>
            </p:nvSpPr>
            <p:spPr>
              <a:xfrm>
                <a:off x="2049600" y="3989790"/>
                <a:ext cx="451974" cy="72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TextBox 40">
                <a:extLst>
                  <a:ext uri="{FF2B5EF4-FFF2-40B4-BE49-F238E27FC236}">
                    <a16:creationId xmlns:a16="http://schemas.microsoft.com/office/drawing/2014/main" id="{D29213B3-079D-4D99-A3A5-F92566238747}"/>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25" name="TextBox 41">
                <a:extLst>
                  <a:ext uri="{FF2B5EF4-FFF2-40B4-BE49-F238E27FC236}">
                    <a16:creationId xmlns:a16="http://schemas.microsoft.com/office/drawing/2014/main" id="{C79F2885-F148-4701-96E1-99CD41758F92}"/>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6" name="TextBox 42">
                <a:extLst>
                  <a:ext uri="{FF2B5EF4-FFF2-40B4-BE49-F238E27FC236}">
                    <a16:creationId xmlns:a16="http://schemas.microsoft.com/office/drawing/2014/main" id="{80BA53C1-F8C0-4C8E-AE03-0104C4731F00}"/>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27" name="TextBox 43">
                <a:extLst>
                  <a:ext uri="{FF2B5EF4-FFF2-40B4-BE49-F238E27FC236}">
                    <a16:creationId xmlns:a16="http://schemas.microsoft.com/office/drawing/2014/main" id="{69F9CF52-7927-4FC8-B2EC-D52038938A7A}"/>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28" name="TextBox 44">
                <a:extLst>
                  <a:ext uri="{FF2B5EF4-FFF2-40B4-BE49-F238E27FC236}">
                    <a16:creationId xmlns:a16="http://schemas.microsoft.com/office/drawing/2014/main" id="{D194BF15-BBB8-4B3D-B48B-32D0212C9BB1}"/>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9" name="TextBox 45">
                <a:extLst>
                  <a:ext uri="{FF2B5EF4-FFF2-40B4-BE49-F238E27FC236}">
                    <a16:creationId xmlns:a16="http://schemas.microsoft.com/office/drawing/2014/main" id="{B26F9192-E701-4EF8-ADA1-622D054805D6}"/>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8" name="Straight Arrow Connector 7">
              <a:extLst>
                <a:ext uri="{FF2B5EF4-FFF2-40B4-BE49-F238E27FC236}">
                  <a16:creationId xmlns:a16="http://schemas.microsoft.com/office/drawing/2014/main" id="{7ABF629D-06E7-48FC-B360-0E7BD79F86C5}"/>
                </a:ext>
              </a:extLst>
            </p:cNvPr>
            <p:cNvCxnSpPr/>
            <p:nvPr/>
          </p:nvCxnSpPr>
          <p:spPr>
            <a:xfrm>
              <a:off x="-3212285" y="3772822"/>
              <a:ext cx="0" cy="930526"/>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000CAAB-B18F-45E3-A491-F7A2586AFE3C}"/>
                </a:ext>
              </a:extLst>
            </p:cNvPr>
            <p:cNvCxnSpPr>
              <a:cxnSpLocks/>
              <a:endCxn id="22" idx="6"/>
            </p:cNvCxnSpPr>
            <p:nvPr/>
          </p:nvCxnSpPr>
          <p:spPr>
            <a:xfrm flipV="1">
              <a:off x="-3212285" y="3626596"/>
              <a:ext cx="746642" cy="1550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A76FF7E-A6FB-4C98-8ED7-EB9936A77AD1}"/>
                </a:ext>
              </a:extLst>
            </p:cNvPr>
            <p:cNvSpPr/>
            <p:nvPr/>
          </p:nvSpPr>
          <p:spPr>
            <a:xfrm>
              <a:off x="-3285399" y="3699708"/>
              <a:ext cx="146227" cy="146226"/>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30" name="Group 29">
            <a:extLst>
              <a:ext uri="{FF2B5EF4-FFF2-40B4-BE49-F238E27FC236}">
                <a16:creationId xmlns:a16="http://schemas.microsoft.com/office/drawing/2014/main" id="{2F01F0A1-CF17-477D-A927-2316609330A1}"/>
              </a:ext>
            </a:extLst>
          </p:cNvPr>
          <p:cNvGrpSpPr>
            <a:grpSpLocks/>
          </p:cNvGrpSpPr>
          <p:nvPr/>
        </p:nvGrpSpPr>
        <p:grpSpPr bwMode="auto">
          <a:xfrm>
            <a:off x="3126601" y="2198262"/>
            <a:ext cx="2892425" cy="2889250"/>
            <a:chOff x="3168624" y="2280930"/>
            <a:chExt cx="2892181" cy="2888982"/>
          </a:xfrm>
        </p:grpSpPr>
        <p:grpSp>
          <p:nvGrpSpPr>
            <p:cNvPr id="31" name="Group 96">
              <a:extLst>
                <a:ext uri="{FF2B5EF4-FFF2-40B4-BE49-F238E27FC236}">
                  <a16:creationId xmlns:a16="http://schemas.microsoft.com/office/drawing/2014/main" id="{5DD31AE7-1544-42BF-8BA3-B9D66501BFBB}"/>
                </a:ext>
              </a:extLst>
            </p:cNvPr>
            <p:cNvGrpSpPr>
              <a:grpSpLocks/>
            </p:cNvGrpSpPr>
            <p:nvPr/>
          </p:nvGrpSpPr>
          <p:grpSpPr bwMode="auto">
            <a:xfrm>
              <a:off x="3168624" y="2280930"/>
              <a:ext cx="2892181" cy="2888982"/>
              <a:chOff x="243921" y="1393178"/>
              <a:chExt cx="4036746" cy="4032281"/>
            </a:xfrm>
          </p:grpSpPr>
          <p:cxnSp>
            <p:nvCxnSpPr>
              <p:cNvPr id="35" name="Straight Arrow Connector 34">
                <a:extLst>
                  <a:ext uri="{FF2B5EF4-FFF2-40B4-BE49-F238E27FC236}">
                    <a16:creationId xmlns:a16="http://schemas.microsoft.com/office/drawing/2014/main" id="{A2FDDCF4-5E75-4B04-97E3-D3D519096F94}"/>
                  </a:ext>
                </a:extLst>
              </p:cNvPr>
              <p:cNvCxnSpPr>
                <a:cxnSpLocks/>
              </p:cNvCxnSpPr>
              <p:nvPr/>
            </p:nvCxnSpPr>
            <p:spPr>
              <a:xfrm>
                <a:off x="2315468" y="3537820"/>
                <a:ext cx="0" cy="932741"/>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4E5D2A4-BB96-40F5-9C9A-CB67753674C8}"/>
                  </a:ext>
                </a:extLst>
              </p:cNvPr>
              <p:cNvCxnSpPr>
                <a:cxnSpLocks/>
              </p:cNvCxnSpPr>
              <p:nvPr/>
            </p:nvCxnSpPr>
            <p:spPr>
              <a:xfrm flipV="1">
                <a:off x="2315468" y="3023815"/>
                <a:ext cx="525086"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70BDA017-3B7B-479F-B7B2-2B08930C6A93}"/>
                  </a:ext>
                </a:extLst>
              </p:cNvPr>
              <p:cNvSpPr/>
              <p:nvPr/>
            </p:nvSpPr>
            <p:spPr>
              <a:xfrm>
                <a:off x="2242354" y="3464706"/>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8" name="Picture 103">
                <a:extLst>
                  <a:ext uri="{FF2B5EF4-FFF2-40B4-BE49-F238E27FC236}">
                    <a16:creationId xmlns:a16="http://schemas.microsoft.com/office/drawing/2014/main" id="{38FA1FE1-5FFE-473F-A83E-560352BDC8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104">
                <a:extLst>
                  <a:ext uri="{FF2B5EF4-FFF2-40B4-BE49-F238E27FC236}">
                    <a16:creationId xmlns:a16="http://schemas.microsoft.com/office/drawing/2014/main" id="{BEAA52CB-3E85-408F-A205-6D77A7022888}"/>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0" name="TextBox 105">
                <a:extLst>
                  <a:ext uri="{FF2B5EF4-FFF2-40B4-BE49-F238E27FC236}">
                    <a16:creationId xmlns:a16="http://schemas.microsoft.com/office/drawing/2014/main" id="{14D9AE2A-7977-4CC7-A087-B22AFB2CD2E5}"/>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1" name="TextBox 106">
                <a:extLst>
                  <a:ext uri="{FF2B5EF4-FFF2-40B4-BE49-F238E27FC236}">
                    <a16:creationId xmlns:a16="http://schemas.microsoft.com/office/drawing/2014/main" id="{ABD6A9FD-8E8C-4DAC-A30C-F1AAB4997E17}"/>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2" name="TextBox 107">
                <a:extLst>
                  <a:ext uri="{FF2B5EF4-FFF2-40B4-BE49-F238E27FC236}">
                    <a16:creationId xmlns:a16="http://schemas.microsoft.com/office/drawing/2014/main" id="{1439A658-BD97-4D3A-A56E-D4463C88F86A}"/>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43" name="TextBox 108">
                <a:extLst>
                  <a:ext uri="{FF2B5EF4-FFF2-40B4-BE49-F238E27FC236}">
                    <a16:creationId xmlns:a16="http://schemas.microsoft.com/office/drawing/2014/main" id="{94604FC8-EDEB-4896-9B8F-C5C3B6ED3A57}"/>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44" name="TextBox 109">
                <a:extLst>
                  <a:ext uri="{FF2B5EF4-FFF2-40B4-BE49-F238E27FC236}">
                    <a16:creationId xmlns:a16="http://schemas.microsoft.com/office/drawing/2014/main" id="{0A212E11-8B09-4F68-A08A-2E0246356B87}"/>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45" name="TextBox 110">
                <a:extLst>
                  <a:ext uri="{FF2B5EF4-FFF2-40B4-BE49-F238E27FC236}">
                    <a16:creationId xmlns:a16="http://schemas.microsoft.com/office/drawing/2014/main" id="{036AE65C-383E-48C0-BE87-8BEB6E3C018E}"/>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46" name="Oval 45">
                <a:extLst>
                  <a:ext uri="{FF2B5EF4-FFF2-40B4-BE49-F238E27FC236}">
                    <a16:creationId xmlns:a16="http://schemas.microsoft.com/office/drawing/2014/main" id="{00A4D9E8-6E51-4B7E-8676-E9EA7409B102}"/>
                  </a:ext>
                </a:extLst>
              </p:cNvPr>
              <p:cNvSpPr/>
              <p:nvPr/>
            </p:nvSpPr>
            <p:spPr>
              <a:xfrm>
                <a:off x="1491281" y="2520887"/>
                <a:ext cx="1502148" cy="1504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a:extLst>
                  <a:ext uri="{FF2B5EF4-FFF2-40B4-BE49-F238E27FC236}">
                    <a16:creationId xmlns:a16="http://schemas.microsoft.com/office/drawing/2014/main" id="{A6117D2F-5C38-42C5-B5CB-DEB2C027E6A5}"/>
                  </a:ext>
                </a:extLst>
              </p:cNvPr>
              <p:cNvSpPr/>
              <p:nvPr/>
            </p:nvSpPr>
            <p:spPr>
              <a:xfrm>
                <a:off x="2049601" y="3989790"/>
                <a:ext cx="451974" cy="72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113">
                <a:extLst>
                  <a:ext uri="{FF2B5EF4-FFF2-40B4-BE49-F238E27FC236}">
                    <a16:creationId xmlns:a16="http://schemas.microsoft.com/office/drawing/2014/main" id="{E8C28968-E284-414B-9126-E5FB1D48C16F}"/>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49" name="TextBox 114">
                <a:extLst>
                  <a:ext uri="{FF2B5EF4-FFF2-40B4-BE49-F238E27FC236}">
                    <a16:creationId xmlns:a16="http://schemas.microsoft.com/office/drawing/2014/main" id="{1099DE63-2CF3-4678-8A5D-16E9DE3CCE87}"/>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50" name="TextBox 115">
                <a:extLst>
                  <a:ext uri="{FF2B5EF4-FFF2-40B4-BE49-F238E27FC236}">
                    <a16:creationId xmlns:a16="http://schemas.microsoft.com/office/drawing/2014/main" id="{6C2757A8-7DE9-4347-92E8-1BCB32688FC9}"/>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51" name="TextBox 116">
                <a:extLst>
                  <a:ext uri="{FF2B5EF4-FFF2-40B4-BE49-F238E27FC236}">
                    <a16:creationId xmlns:a16="http://schemas.microsoft.com/office/drawing/2014/main" id="{4F792ABB-80C2-4683-82A4-63E1B627C651}"/>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52" name="TextBox 117">
                <a:extLst>
                  <a:ext uri="{FF2B5EF4-FFF2-40B4-BE49-F238E27FC236}">
                    <a16:creationId xmlns:a16="http://schemas.microsoft.com/office/drawing/2014/main" id="{0ED0ADA6-5139-416B-B915-B2303987F450}"/>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53" name="TextBox 118">
                <a:extLst>
                  <a:ext uri="{FF2B5EF4-FFF2-40B4-BE49-F238E27FC236}">
                    <a16:creationId xmlns:a16="http://schemas.microsoft.com/office/drawing/2014/main" id="{B9ABFC14-E369-462A-80D2-83F0A96BF8D3}"/>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32" name="Straight Arrow Connector 31">
              <a:extLst>
                <a:ext uri="{FF2B5EF4-FFF2-40B4-BE49-F238E27FC236}">
                  <a16:creationId xmlns:a16="http://schemas.microsoft.com/office/drawing/2014/main" id="{56408AC2-FC05-4657-BEFB-409827F22B89}"/>
                </a:ext>
              </a:extLst>
            </p:cNvPr>
            <p:cNvCxnSpPr/>
            <p:nvPr/>
          </p:nvCxnSpPr>
          <p:spPr>
            <a:xfrm>
              <a:off x="4613127" y="3701610"/>
              <a:ext cx="0" cy="668276"/>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876C02D-D0E4-4212-92B6-96696907121B}"/>
                </a:ext>
              </a:extLst>
            </p:cNvPr>
            <p:cNvCxnSpPr>
              <a:cxnSpLocks/>
            </p:cNvCxnSpPr>
            <p:nvPr/>
          </p:nvCxnSpPr>
          <p:spPr>
            <a:xfrm flipH="1" flipV="1">
              <a:off x="4073423" y="3598433"/>
              <a:ext cx="539704" cy="1111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4B113B4F-D0D7-487A-8255-9AEB795207A1}"/>
                </a:ext>
              </a:extLst>
            </p:cNvPr>
            <p:cNvSpPr/>
            <p:nvPr/>
          </p:nvSpPr>
          <p:spPr>
            <a:xfrm>
              <a:off x="4560745" y="3650815"/>
              <a:ext cx="104766" cy="103178"/>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54" name="Group 53">
            <a:extLst>
              <a:ext uri="{FF2B5EF4-FFF2-40B4-BE49-F238E27FC236}">
                <a16:creationId xmlns:a16="http://schemas.microsoft.com/office/drawing/2014/main" id="{09864435-A47E-4CBA-9207-8263C4DC0184}"/>
              </a:ext>
            </a:extLst>
          </p:cNvPr>
          <p:cNvGrpSpPr>
            <a:grpSpLocks/>
          </p:cNvGrpSpPr>
          <p:nvPr/>
        </p:nvGrpSpPr>
        <p:grpSpPr bwMode="auto">
          <a:xfrm>
            <a:off x="5763363" y="3515317"/>
            <a:ext cx="2892425" cy="2889250"/>
            <a:chOff x="5929571" y="2259553"/>
            <a:chExt cx="2892181" cy="2888982"/>
          </a:xfrm>
        </p:grpSpPr>
        <p:grpSp>
          <p:nvGrpSpPr>
            <p:cNvPr id="55" name="Group 120">
              <a:extLst>
                <a:ext uri="{FF2B5EF4-FFF2-40B4-BE49-F238E27FC236}">
                  <a16:creationId xmlns:a16="http://schemas.microsoft.com/office/drawing/2014/main" id="{A96E2462-683E-498A-9E1A-49288A8C559D}"/>
                </a:ext>
              </a:extLst>
            </p:cNvPr>
            <p:cNvGrpSpPr>
              <a:grpSpLocks/>
            </p:cNvGrpSpPr>
            <p:nvPr/>
          </p:nvGrpSpPr>
          <p:grpSpPr bwMode="auto">
            <a:xfrm>
              <a:off x="5929571" y="2259553"/>
              <a:ext cx="2892181" cy="2888982"/>
              <a:chOff x="243921" y="1393178"/>
              <a:chExt cx="4036746" cy="4032281"/>
            </a:xfrm>
          </p:grpSpPr>
          <p:cxnSp>
            <p:nvCxnSpPr>
              <p:cNvPr id="59" name="Straight Arrow Connector 58">
                <a:extLst>
                  <a:ext uri="{FF2B5EF4-FFF2-40B4-BE49-F238E27FC236}">
                    <a16:creationId xmlns:a16="http://schemas.microsoft.com/office/drawing/2014/main" id="{D643039F-F201-45E5-86EF-050B3D384CCF}"/>
                  </a:ext>
                </a:extLst>
              </p:cNvPr>
              <p:cNvCxnSpPr>
                <a:cxnSpLocks/>
              </p:cNvCxnSpPr>
              <p:nvPr/>
            </p:nvCxnSpPr>
            <p:spPr>
              <a:xfrm>
                <a:off x="2315467" y="3537820"/>
                <a:ext cx="0" cy="932741"/>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0C97701-49EC-48F3-A6BE-9206C24AEAD5}"/>
                  </a:ext>
                </a:extLst>
              </p:cNvPr>
              <p:cNvCxnSpPr>
                <a:cxnSpLocks/>
              </p:cNvCxnSpPr>
              <p:nvPr/>
            </p:nvCxnSpPr>
            <p:spPr>
              <a:xfrm flipV="1">
                <a:off x="2315467" y="3023815"/>
                <a:ext cx="525088" cy="522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96BF8689-7950-45B3-9D27-8A8B91B515B4}"/>
                  </a:ext>
                </a:extLst>
              </p:cNvPr>
              <p:cNvSpPr/>
              <p:nvPr/>
            </p:nvSpPr>
            <p:spPr>
              <a:xfrm>
                <a:off x="2242354" y="3464706"/>
                <a:ext cx="146227" cy="14622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2" name="Picture 127">
                <a:extLst>
                  <a:ext uri="{FF2B5EF4-FFF2-40B4-BE49-F238E27FC236}">
                    <a16:creationId xmlns:a16="http://schemas.microsoft.com/office/drawing/2014/main" id="{6596B458-0A99-46D1-B15F-B315AC9048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81" y="1783266"/>
                <a:ext cx="3252437" cy="324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128">
                <a:extLst>
                  <a:ext uri="{FF2B5EF4-FFF2-40B4-BE49-F238E27FC236}">
                    <a16:creationId xmlns:a16="http://schemas.microsoft.com/office/drawing/2014/main" id="{CDDA7BEF-D558-4841-B1F4-6BCAFD2FAC66}"/>
                  </a:ext>
                </a:extLst>
              </p:cNvPr>
              <p:cNvSpPr txBox="1">
                <a:spLocks noChangeArrowheads="1"/>
              </p:cNvSpPr>
              <p:nvPr/>
            </p:nvSpPr>
            <p:spPr bwMode="auto">
              <a:xfrm rot="1639079">
                <a:off x="2934165" y="163298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64" name="TextBox 129">
                <a:extLst>
                  <a:ext uri="{FF2B5EF4-FFF2-40B4-BE49-F238E27FC236}">
                    <a16:creationId xmlns:a16="http://schemas.microsoft.com/office/drawing/2014/main" id="{12F7AF50-2276-4D4D-8E29-261DB7284D1D}"/>
                  </a:ext>
                </a:extLst>
              </p:cNvPr>
              <p:cNvSpPr txBox="1">
                <a:spLocks noChangeArrowheads="1"/>
              </p:cNvSpPr>
              <p:nvPr/>
            </p:nvSpPr>
            <p:spPr bwMode="auto">
              <a:xfrm rot="3295026">
                <a:off x="3547496" y="2322607"/>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65" name="TextBox 130">
                <a:extLst>
                  <a:ext uri="{FF2B5EF4-FFF2-40B4-BE49-F238E27FC236}">
                    <a16:creationId xmlns:a16="http://schemas.microsoft.com/office/drawing/2014/main" id="{7186AD11-0743-42F7-9401-88C13ACCB012}"/>
                  </a:ext>
                </a:extLst>
              </p:cNvPr>
              <p:cNvSpPr txBox="1">
                <a:spLocks noChangeArrowheads="1"/>
              </p:cNvSpPr>
              <p:nvPr/>
            </p:nvSpPr>
            <p:spPr bwMode="auto">
              <a:xfrm rot="5400000">
                <a:off x="3783484" y="3259473"/>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66" name="TextBox 131">
                <a:extLst>
                  <a:ext uri="{FF2B5EF4-FFF2-40B4-BE49-F238E27FC236}">
                    <a16:creationId xmlns:a16="http://schemas.microsoft.com/office/drawing/2014/main" id="{562CDEFF-4EA5-4274-B37F-6B4DF596A6FD}"/>
                  </a:ext>
                </a:extLst>
              </p:cNvPr>
              <p:cNvSpPr txBox="1">
                <a:spLocks noChangeArrowheads="1"/>
              </p:cNvSpPr>
              <p:nvPr/>
            </p:nvSpPr>
            <p:spPr bwMode="auto">
              <a:xfrm rot="7462906">
                <a:off x="3294396" y="4179658"/>
                <a:ext cx="793034"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67" name="TextBox 132">
                <a:extLst>
                  <a:ext uri="{FF2B5EF4-FFF2-40B4-BE49-F238E27FC236}">
                    <a16:creationId xmlns:a16="http://schemas.microsoft.com/office/drawing/2014/main" id="{EEF02EE8-19B4-4A12-9480-1591BC591A8F}"/>
                  </a:ext>
                </a:extLst>
              </p:cNvPr>
              <p:cNvSpPr txBox="1">
                <a:spLocks noChangeArrowheads="1"/>
              </p:cNvSpPr>
              <p:nvPr/>
            </p:nvSpPr>
            <p:spPr bwMode="auto">
              <a:xfrm rot="-7669911">
                <a:off x="280624" y="4033336"/>
                <a:ext cx="880800"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68" name="TextBox 133">
                <a:extLst>
                  <a:ext uri="{FF2B5EF4-FFF2-40B4-BE49-F238E27FC236}">
                    <a16:creationId xmlns:a16="http://schemas.microsoft.com/office/drawing/2014/main" id="{CCC172AC-B9CF-4BFD-B2FB-B3B17753FBDD}"/>
                  </a:ext>
                </a:extLst>
              </p:cNvPr>
              <p:cNvSpPr txBox="1">
                <a:spLocks noChangeArrowheads="1"/>
              </p:cNvSpPr>
              <p:nvPr/>
            </p:nvSpPr>
            <p:spPr bwMode="auto">
              <a:xfrm rot="-5400000">
                <a:off x="116070" y="32443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69" name="TextBox 134">
                <a:extLst>
                  <a:ext uri="{FF2B5EF4-FFF2-40B4-BE49-F238E27FC236}">
                    <a16:creationId xmlns:a16="http://schemas.microsoft.com/office/drawing/2014/main" id="{0ECB6E76-55EE-4B44-928F-91B24B7D2A43}"/>
                  </a:ext>
                </a:extLst>
              </p:cNvPr>
              <p:cNvSpPr txBox="1">
                <a:spLocks noChangeArrowheads="1"/>
              </p:cNvSpPr>
              <p:nvPr/>
            </p:nvSpPr>
            <p:spPr bwMode="auto">
              <a:xfrm rot="-3451556">
                <a:off x="356408" y="2125104"/>
                <a:ext cx="899961"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70" name="Oval 69">
                <a:extLst>
                  <a:ext uri="{FF2B5EF4-FFF2-40B4-BE49-F238E27FC236}">
                    <a16:creationId xmlns:a16="http://schemas.microsoft.com/office/drawing/2014/main" id="{9CB82395-D6F4-4E10-ADBC-212907D669D6}"/>
                  </a:ext>
                </a:extLst>
              </p:cNvPr>
              <p:cNvSpPr/>
              <p:nvPr/>
            </p:nvSpPr>
            <p:spPr>
              <a:xfrm>
                <a:off x="1491279" y="2520887"/>
                <a:ext cx="1502148" cy="15043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70">
                <a:extLst>
                  <a:ext uri="{FF2B5EF4-FFF2-40B4-BE49-F238E27FC236}">
                    <a16:creationId xmlns:a16="http://schemas.microsoft.com/office/drawing/2014/main" id="{46037872-3A47-40EC-AC5E-24817CB3F842}"/>
                  </a:ext>
                </a:extLst>
              </p:cNvPr>
              <p:cNvSpPr/>
              <p:nvPr/>
            </p:nvSpPr>
            <p:spPr>
              <a:xfrm>
                <a:off x="2049600" y="3989790"/>
                <a:ext cx="451974" cy="724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TextBox 137">
                <a:extLst>
                  <a:ext uri="{FF2B5EF4-FFF2-40B4-BE49-F238E27FC236}">
                    <a16:creationId xmlns:a16="http://schemas.microsoft.com/office/drawing/2014/main" id="{FE2216E4-4F78-4EF9-9171-E7B9E95FA7A9}"/>
                  </a:ext>
                </a:extLst>
              </p:cNvPr>
              <p:cNvSpPr txBox="1">
                <a:spLocks noChangeArrowheads="1"/>
              </p:cNvSpPr>
              <p:nvPr/>
            </p:nvSpPr>
            <p:spPr bwMode="auto">
              <a:xfrm>
                <a:off x="2047011" y="4301409"/>
                <a:ext cx="914400" cy="55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000">
                    <a:latin typeface="Twinkl" panose="02000000000000000000" pitchFamily="2" charset="0"/>
                  </a:rPr>
                  <a:t>6</a:t>
                </a:r>
              </a:p>
            </p:txBody>
          </p:sp>
          <p:sp>
            <p:nvSpPr>
              <p:cNvPr id="73" name="TextBox 138">
                <a:extLst>
                  <a:ext uri="{FF2B5EF4-FFF2-40B4-BE49-F238E27FC236}">
                    <a16:creationId xmlns:a16="http://schemas.microsoft.com/office/drawing/2014/main" id="{28A37693-9D39-418C-9FD2-C3F23024B98B}"/>
                  </a:ext>
                </a:extLst>
              </p:cNvPr>
              <p:cNvSpPr txBox="1">
                <a:spLocks noChangeArrowheads="1"/>
              </p:cNvSpPr>
              <p:nvPr/>
            </p:nvSpPr>
            <p:spPr bwMode="auto">
              <a:xfrm rot="-8940310">
                <a:off x="1026310" y="4812931"/>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74" name="TextBox 139">
                <a:extLst>
                  <a:ext uri="{FF2B5EF4-FFF2-40B4-BE49-F238E27FC236}">
                    <a16:creationId xmlns:a16="http://schemas.microsoft.com/office/drawing/2014/main" id="{4F4D4BED-75E8-47B2-843E-69DA6F843AE7}"/>
                  </a:ext>
                </a:extLst>
              </p:cNvPr>
              <p:cNvSpPr txBox="1">
                <a:spLocks noChangeArrowheads="1"/>
              </p:cNvSpPr>
              <p:nvPr/>
            </p:nvSpPr>
            <p:spPr bwMode="auto">
              <a:xfrm>
                <a:off x="1975805" y="1393178"/>
                <a:ext cx="880168" cy="515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75" name="TextBox 140">
                <a:extLst>
                  <a:ext uri="{FF2B5EF4-FFF2-40B4-BE49-F238E27FC236}">
                    <a16:creationId xmlns:a16="http://schemas.microsoft.com/office/drawing/2014/main" id="{EFF0D864-0020-4ADC-9AA1-8E9FD0FD189B}"/>
                  </a:ext>
                </a:extLst>
              </p:cNvPr>
              <p:cNvSpPr txBox="1">
                <a:spLocks noChangeArrowheads="1"/>
              </p:cNvSpPr>
              <p:nvPr/>
            </p:nvSpPr>
            <p:spPr bwMode="auto">
              <a:xfrm rot="-2041448">
                <a:off x="1107172" y="160981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76" name="TextBox 141">
                <a:extLst>
                  <a:ext uri="{FF2B5EF4-FFF2-40B4-BE49-F238E27FC236}">
                    <a16:creationId xmlns:a16="http://schemas.microsoft.com/office/drawing/2014/main" id="{D47C02E6-6FF5-4126-9357-28B288130C8D}"/>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77" name="TextBox 142">
                <a:extLst>
                  <a:ext uri="{FF2B5EF4-FFF2-40B4-BE49-F238E27FC236}">
                    <a16:creationId xmlns:a16="http://schemas.microsoft.com/office/drawing/2014/main" id="{27441314-1992-4927-8FD0-622CAE4AB7E2}"/>
                  </a:ext>
                </a:extLst>
              </p:cNvPr>
              <p:cNvSpPr txBox="1">
                <a:spLocks noChangeArrowheads="1"/>
              </p:cNvSpPr>
              <p:nvPr/>
            </p:nvSpPr>
            <p:spPr bwMode="auto">
              <a:xfrm rot="10800000">
                <a:off x="1947645" y="5056127"/>
                <a:ext cx="6250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cxnSp>
          <p:nvCxnSpPr>
            <p:cNvPr id="56" name="Straight Arrow Connector 55">
              <a:extLst>
                <a:ext uri="{FF2B5EF4-FFF2-40B4-BE49-F238E27FC236}">
                  <a16:creationId xmlns:a16="http://schemas.microsoft.com/office/drawing/2014/main" id="{8491757D-CB42-449A-B7D6-5BF05AFFF4D0}"/>
                </a:ext>
              </a:extLst>
            </p:cNvPr>
            <p:cNvCxnSpPr/>
            <p:nvPr/>
          </p:nvCxnSpPr>
          <p:spPr>
            <a:xfrm>
              <a:off x="7396297" y="3718330"/>
              <a:ext cx="0" cy="669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3A215AB-D82D-4C6E-BC9C-0950E59284C6}"/>
                </a:ext>
              </a:extLst>
            </p:cNvPr>
            <p:cNvCxnSpPr>
              <a:cxnSpLocks/>
            </p:cNvCxnSpPr>
            <p:nvPr/>
          </p:nvCxnSpPr>
          <p:spPr>
            <a:xfrm flipH="1">
              <a:off x="7031203" y="3724679"/>
              <a:ext cx="365094" cy="36826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778C8854-9104-40EC-8BEC-D15D042A0D96}"/>
                </a:ext>
              </a:extLst>
            </p:cNvPr>
            <p:cNvSpPr/>
            <p:nvPr/>
          </p:nvSpPr>
          <p:spPr>
            <a:xfrm>
              <a:off x="7343914" y="3665948"/>
              <a:ext cx="104766" cy="104765"/>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3" name="Rectangle 2">
            <a:extLst>
              <a:ext uri="{FF2B5EF4-FFF2-40B4-BE49-F238E27FC236}">
                <a16:creationId xmlns:a16="http://schemas.microsoft.com/office/drawing/2014/main" id="{6BD5F392-82CF-4BED-A07D-C66FFDF3C822}"/>
              </a:ext>
            </a:extLst>
          </p:cNvPr>
          <p:cNvSpPr/>
          <p:nvPr/>
        </p:nvSpPr>
        <p:spPr>
          <a:xfrm>
            <a:off x="3832241" y="702494"/>
            <a:ext cx="1582746" cy="1141439"/>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2000" dirty="0">
                <a:latin typeface="Twinkl" panose="02000000000000000000" pitchFamily="2" charset="0"/>
              </a:rPr>
              <a:t>Which clock is showing </a:t>
            </a:r>
            <a:r>
              <a:rPr lang="en-GB" altLang="en-US" sz="2000" b="1" dirty="0">
                <a:latin typeface="Twinkl" panose="02000000000000000000" pitchFamily="2" charset="0"/>
              </a:rPr>
              <a:t>half past 2?</a:t>
            </a:r>
          </a:p>
        </p:txBody>
      </p:sp>
    </p:spTree>
    <p:extLst>
      <p:ext uri="{BB962C8B-B14F-4D97-AF65-F5344CB8AC3E}">
        <p14:creationId xmlns:p14="http://schemas.microsoft.com/office/powerpoint/2010/main" val="158751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0677 -0.01505 L 0.00677 -0.01482 C -0.01372 0.00162 0.01527 -0.02338 -0.02362 0.02037 C -0.04966 0.0493 -0.06424 0.05856 -0.09601 0.08032 C -0.12188 0.09768 -0.18716 0.1375 -0.2073 0.14514 C -0.24948 0.16134 -0.23125 0.15116 -0.26303 0.17315 C -0.27865 0.19653 -0.28368 0.19699 -0.28959 0.21852 C -0.2908 0.22245 -0.29202 0.22639 -0.29237 0.23079 C -0.29289 0.23634 -0.29237 0.24213 -0.29237 0.24791 L -0.29237 0.24815 " pathEditMode="relative" rAng="0" ptsTypes="AAAAAAAAAA">
                                      <p:cBhvr>
                                        <p:cTn id="11" dur="2000" fill="hold"/>
                                        <p:tgtEl>
                                          <p:spTgt spid="3"/>
                                        </p:tgtEl>
                                        <p:attrNameLst>
                                          <p:attrName>ppt_x</p:attrName>
                                          <p:attrName>ppt_y</p:attrName>
                                        </p:attrNameLst>
                                      </p:cBhvr>
                                      <p:rCtr x="-14965" y="13148"/>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88889E-6 2.59259E-6 L 0.00296 0.63773 " pathEditMode="relative" rAng="0" ptsTypes="AA">
                                      <p:cBhvr>
                                        <p:cTn id="20" dur="2000" fill="hold"/>
                                        <p:tgtEl>
                                          <p:spTgt spid="4"/>
                                        </p:tgtEl>
                                        <p:attrNameLst>
                                          <p:attrName>ppt_x</p:attrName>
                                          <p:attrName>ppt_y</p:attrName>
                                        </p:attrNameLst>
                                      </p:cBhvr>
                                      <p:rCtr x="139" y="3187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grpId="0" nodeType="clickEffect">
                                  <p:stCondLst>
                                    <p:cond delay="0"/>
                                  </p:stCondLst>
                                  <p:childTnLst>
                                    <p:animMotion origin="layout" path="M -4.72222E-6 3.7037E-6 L -4.72222E-6 0.00023 C 0.02014 0.02476 0.025 0.03472 0.05244 0.04884 C 0.06233 0.05393 0.07327 0.05439 0.08386 0.0581 C 0.09271 0.06111 0.10174 0.06527 0.11077 0.06898 C 0.12084 0.07268 0.14844 0.08101 0.16007 0.08889 C 0.16667 0.09351 0.1724 0.10023 0.17917 0.10578 C 0.1915 0.11597 0.20608 0.12199 0.21719 0.13472 C 0.21737 0.13495 0.24341 0.16504 0.24862 0.17199 C 0.25087 0.17523 0.25296 0.17916 0.25521 0.18264 C 0.25712 0.18541 0.25921 0.1875 0.26094 0.19027 C 0.27587 0.21713 0.26494 0.2037 0.27657 0.21666 C 0.27744 0.21944 0.27778 0.22268 0.27865 0.22546 C 0.27969 0.2287 0.28125 0.23078 0.28212 0.23333 C 0.2875 0.25185 0.28091 0.2375 0.28803 0.25023 L 0.28803 0.25092 " pathEditMode="relative" rAng="0" ptsTypes="AAAAAAAAAAAAAAAA">
                                      <p:cBhvr>
                                        <p:cTn id="29" dur="2000" fill="hold"/>
                                        <p:tgtEl>
                                          <p:spTgt spid="5"/>
                                        </p:tgtEl>
                                        <p:attrNameLst>
                                          <p:attrName>ppt_x</p:attrName>
                                          <p:attrName>ppt_y</p:attrName>
                                        </p:attrNameLst>
                                      </p:cBhvr>
                                      <p:rCtr x="14392" y="1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4400" dirty="0">
                <a:latin typeface="+mn-lt"/>
              </a:rPr>
              <a:t>Questions</a:t>
            </a:r>
            <a:endParaRPr lang="en-GB" sz="3600" dirty="0">
              <a:latin typeface="+mn-lt"/>
            </a:endParaRPr>
          </a:p>
        </p:txBody>
      </p:sp>
      <p:grpSp>
        <p:nvGrpSpPr>
          <p:cNvPr id="15" name="Question 1">
            <a:extLst>
              <a:ext uri="{FF2B5EF4-FFF2-40B4-BE49-F238E27FC236}">
                <a16:creationId xmlns:a16="http://schemas.microsoft.com/office/drawing/2014/main" id="{00D84236-E98D-47E2-A07D-B3D299815C40}"/>
              </a:ext>
            </a:extLst>
          </p:cNvPr>
          <p:cNvGrpSpPr/>
          <p:nvPr/>
        </p:nvGrpSpPr>
        <p:grpSpPr>
          <a:xfrm>
            <a:off x="1672781" y="1498274"/>
            <a:ext cx="5624543" cy="499625"/>
            <a:chOff x="554803" y="1757444"/>
            <a:chExt cx="13220218" cy="499625"/>
          </a:xfrm>
        </p:grpSpPr>
        <p:sp>
          <p:nvSpPr>
            <p:cNvPr id="16" name="Rectangle 15">
              <a:extLst>
                <a:ext uri="{FF2B5EF4-FFF2-40B4-BE49-F238E27FC236}">
                  <a16:creationId xmlns:a16="http://schemas.microsoft.com/office/drawing/2014/main" id="{506AFC04-E403-4675-9B90-A6058B071DEA}"/>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8B315F6-2434-4FE7-998A-8FCA5071005E}"/>
                </a:ext>
              </a:extLst>
            </p:cNvPr>
            <p:cNvSpPr/>
            <p:nvPr/>
          </p:nvSpPr>
          <p:spPr>
            <a:xfrm>
              <a:off x="1119062" y="1805078"/>
              <a:ext cx="12655959" cy="369332"/>
            </a:xfrm>
            <a:prstGeom prst="rect">
              <a:avLst/>
            </a:prstGeom>
          </p:spPr>
          <p:txBody>
            <a:bodyPr wrap="square">
              <a:spAutoFit/>
            </a:bodyPr>
            <a:lstStyle/>
            <a:p>
              <a:r>
                <a:rPr lang="en-GB" dirty="0"/>
                <a:t>How many seconds are there in </a:t>
              </a:r>
              <a:r>
                <a:rPr lang="en-GB" b="1" dirty="0">
                  <a:solidFill>
                    <a:schemeClr val="bg1"/>
                  </a:solidFill>
                </a:rPr>
                <a:t>a</a:t>
              </a:r>
              <a:r>
                <a:rPr lang="en-GB" dirty="0"/>
                <a:t> </a:t>
              </a:r>
              <a:r>
                <a:rPr lang="en-GB" b="1" dirty="0">
                  <a:solidFill>
                    <a:schemeClr val="bg1"/>
                  </a:solidFill>
                </a:rPr>
                <a:t>minute?</a:t>
              </a:r>
              <a:endParaRPr lang="en-US" b="1" dirty="0">
                <a:solidFill>
                  <a:schemeClr val="bg1"/>
                </a:solidFill>
              </a:endParaRPr>
            </a:p>
          </p:txBody>
        </p:sp>
      </p:grpSp>
      <p:sp>
        <p:nvSpPr>
          <p:cNvPr id="22" name="Answer 5">
            <a:extLst>
              <a:ext uri="{FF2B5EF4-FFF2-40B4-BE49-F238E27FC236}">
                <a16:creationId xmlns:a16="http://schemas.microsoft.com/office/drawing/2014/main" id="{E6E663B8-19DD-481E-BAF9-21CBB0B66CF8}"/>
              </a:ext>
            </a:extLst>
          </p:cNvPr>
          <p:cNvSpPr/>
          <p:nvPr/>
        </p:nvSpPr>
        <p:spPr>
          <a:xfrm>
            <a:off x="6398557" y="1498274"/>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60</a:t>
            </a:r>
          </a:p>
        </p:txBody>
      </p:sp>
      <p:grpSp>
        <p:nvGrpSpPr>
          <p:cNvPr id="35" name="Question 1">
            <a:extLst>
              <a:ext uri="{FF2B5EF4-FFF2-40B4-BE49-F238E27FC236}">
                <a16:creationId xmlns:a16="http://schemas.microsoft.com/office/drawing/2014/main" id="{F9A95B40-92E3-4B5F-AFDA-6377810297E4}"/>
              </a:ext>
            </a:extLst>
          </p:cNvPr>
          <p:cNvGrpSpPr/>
          <p:nvPr/>
        </p:nvGrpSpPr>
        <p:grpSpPr>
          <a:xfrm>
            <a:off x="1672781" y="2403343"/>
            <a:ext cx="5624543" cy="499625"/>
            <a:chOff x="554803" y="1757444"/>
            <a:chExt cx="13220218" cy="499625"/>
          </a:xfrm>
        </p:grpSpPr>
        <p:sp>
          <p:nvSpPr>
            <p:cNvPr id="36" name="Rectangle 35">
              <a:extLst>
                <a:ext uri="{FF2B5EF4-FFF2-40B4-BE49-F238E27FC236}">
                  <a16:creationId xmlns:a16="http://schemas.microsoft.com/office/drawing/2014/main" id="{64628672-88FF-4C6D-9B08-1D2CCAC28772}"/>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148D44A-F0C0-4BAC-A153-68B85EF3B75D}"/>
                </a:ext>
              </a:extLst>
            </p:cNvPr>
            <p:cNvSpPr/>
            <p:nvPr/>
          </p:nvSpPr>
          <p:spPr>
            <a:xfrm>
              <a:off x="1119062" y="1805078"/>
              <a:ext cx="12655959" cy="369332"/>
            </a:xfrm>
            <a:prstGeom prst="rect">
              <a:avLst/>
            </a:prstGeom>
          </p:spPr>
          <p:txBody>
            <a:bodyPr wrap="square">
              <a:spAutoFit/>
            </a:bodyPr>
            <a:lstStyle/>
            <a:p>
              <a:r>
                <a:rPr lang="en-GB" dirty="0"/>
                <a:t>How many minutes are there in </a:t>
              </a:r>
              <a:r>
                <a:rPr lang="en-GB" b="1" dirty="0">
                  <a:solidFill>
                    <a:schemeClr val="bg1"/>
                  </a:solidFill>
                </a:rPr>
                <a:t>a</a:t>
              </a:r>
              <a:r>
                <a:rPr lang="en-GB" dirty="0"/>
                <a:t> </a:t>
              </a:r>
              <a:r>
                <a:rPr lang="en-GB" b="1" dirty="0">
                  <a:solidFill>
                    <a:schemeClr val="bg1"/>
                  </a:solidFill>
                </a:rPr>
                <a:t>hour?</a:t>
              </a:r>
              <a:endParaRPr lang="en-US" b="1" dirty="0">
                <a:solidFill>
                  <a:schemeClr val="bg1"/>
                </a:solidFill>
              </a:endParaRPr>
            </a:p>
          </p:txBody>
        </p:sp>
      </p:grpSp>
      <p:sp>
        <p:nvSpPr>
          <p:cNvPr id="38" name="Answer 5">
            <a:extLst>
              <a:ext uri="{FF2B5EF4-FFF2-40B4-BE49-F238E27FC236}">
                <a16:creationId xmlns:a16="http://schemas.microsoft.com/office/drawing/2014/main" id="{A98158ED-12D4-42AB-AD88-A0D130BE987D}"/>
              </a:ext>
            </a:extLst>
          </p:cNvPr>
          <p:cNvSpPr/>
          <p:nvPr/>
        </p:nvSpPr>
        <p:spPr>
          <a:xfrm>
            <a:off x="6398557" y="2403343"/>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60</a:t>
            </a:r>
          </a:p>
        </p:txBody>
      </p:sp>
      <p:grpSp>
        <p:nvGrpSpPr>
          <p:cNvPr id="39" name="Question 1">
            <a:extLst>
              <a:ext uri="{FF2B5EF4-FFF2-40B4-BE49-F238E27FC236}">
                <a16:creationId xmlns:a16="http://schemas.microsoft.com/office/drawing/2014/main" id="{B994EA6C-66D4-475E-8A9B-87F461C74F89}"/>
              </a:ext>
            </a:extLst>
          </p:cNvPr>
          <p:cNvGrpSpPr/>
          <p:nvPr/>
        </p:nvGrpSpPr>
        <p:grpSpPr>
          <a:xfrm>
            <a:off x="1442906" y="3306592"/>
            <a:ext cx="6014956" cy="499625"/>
            <a:chOff x="554803" y="1757444"/>
            <a:chExt cx="12969722" cy="499625"/>
          </a:xfrm>
        </p:grpSpPr>
        <p:sp>
          <p:nvSpPr>
            <p:cNvPr id="40" name="Rectangle 39">
              <a:extLst>
                <a:ext uri="{FF2B5EF4-FFF2-40B4-BE49-F238E27FC236}">
                  <a16:creationId xmlns:a16="http://schemas.microsoft.com/office/drawing/2014/main" id="{CC6B6840-736E-4BE7-A052-31CC2EB3240C}"/>
                </a:ext>
              </a:extLst>
            </p:cNvPr>
            <p:cNvSpPr/>
            <p:nvPr/>
          </p:nvSpPr>
          <p:spPr>
            <a:xfrm>
              <a:off x="554803" y="1757444"/>
              <a:ext cx="11130123"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D9D54869-A6D5-4863-8B39-BD8742689C15}"/>
                </a:ext>
              </a:extLst>
            </p:cNvPr>
            <p:cNvSpPr/>
            <p:nvPr/>
          </p:nvSpPr>
          <p:spPr>
            <a:xfrm>
              <a:off x="868567" y="1805078"/>
              <a:ext cx="12655958" cy="369332"/>
            </a:xfrm>
            <a:prstGeom prst="rect">
              <a:avLst/>
            </a:prstGeom>
          </p:spPr>
          <p:txBody>
            <a:bodyPr wrap="square">
              <a:spAutoFit/>
            </a:bodyPr>
            <a:lstStyle/>
            <a:p>
              <a:r>
                <a:rPr lang="en-GB" dirty="0"/>
                <a:t>How many minutes are there in </a:t>
              </a:r>
              <a:r>
                <a:rPr lang="en-GB" b="1" dirty="0">
                  <a:solidFill>
                    <a:schemeClr val="bg1"/>
                  </a:solidFill>
                </a:rPr>
                <a:t>half an hour?</a:t>
              </a:r>
              <a:endParaRPr lang="en-US" b="1" dirty="0">
                <a:solidFill>
                  <a:schemeClr val="bg1"/>
                </a:solidFill>
              </a:endParaRPr>
            </a:p>
          </p:txBody>
        </p:sp>
      </p:grpSp>
      <p:sp>
        <p:nvSpPr>
          <p:cNvPr id="42" name="Answer 5">
            <a:extLst>
              <a:ext uri="{FF2B5EF4-FFF2-40B4-BE49-F238E27FC236}">
                <a16:creationId xmlns:a16="http://schemas.microsoft.com/office/drawing/2014/main" id="{935A22F8-5870-4CE0-B8D7-341ACC938A31}"/>
              </a:ext>
            </a:extLst>
          </p:cNvPr>
          <p:cNvSpPr/>
          <p:nvPr/>
        </p:nvSpPr>
        <p:spPr>
          <a:xfrm>
            <a:off x="6591504" y="3306592"/>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30</a:t>
            </a:r>
          </a:p>
        </p:txBody>
      </p:sp>
      <p:grpSp>
        <p:nvGrpSpPr>
          <p:cNvPr id="43" name="Question 1">
            <a:extLst>
              <a:ext uri="{FF2B5EF4-FFF2-40B4-BE49-F238E27FC236}">
                <a16:creationId xmlns:a16="http://schemas.microsoft.com/office/drawing/2014/main" id="{40478445-D7F4-434F-8E10-186100C99E7A}"/>
              </a:ext>
            </a:extLst>
          </p:cNvPr>
          <p:cNvGrpSpPr/>
          <p:nvPr/>
        </p:nvGrpSpPr>
        <p:grpSpPr>
          <a:xfrm>
            <a:off x="1825637" y="4242889"/>
            <a:ext cx="5384479" cy="499625"/>
            <a:chOff x="554803" y="1757444"/>
            <a:chExt cx="13220218" cy="499625"/>
          </a:xfrm>
        </p:grpSpPr>
        <p:sp>
          <p:nvSpPr>
            <p:cNvPr id="44" name="Rectangle 43">
              <a:extLst>
                <a:ext uri="{FF2B5EF4-FFF2-40B4-BE49-F238E27FC236}">
                  <a16:creationId xmlns:a16="http://schemas.microsoft.com/office/drawing/2014/main" id="{F8620ECD-5D37-48E7-8DBB-B25201E4A2D4}"/>
                </a:ext>
              </a:extLst>
            </p:cNvPr>
            <p:cNvSpPr/>
            <p:nvPr/>
          </p:nvSpPr>
          <p:spPr>
            <a:xfrm>
              <a:off x="554803" y="1757444"/>
              <a:ext cx="11013524"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B9B0337-86DE-4CE0-9AF8-20AE3B45A824}"/>
                </a:ext>
              </a:extLst>
            </p:cNvPr>
            <p:cNvSpPr/>
            <p:nvPr/>
          </p:nvSpPr>
          <p:spPr>
            <a:xfrm>
              <a:off x="1119062" y="1805078"/>
              <a:ext cx="12655959" cy="369332"/>
            </a:xfrm>
            <a:prstGeom prst="rect">
              <a:avLst/>
            </a:prstGeom>
          </p:spPr>
          <p:txBody>
            <a:bodyPr wrap="square">
              <a:spAutoFit/>
            </a:bodyPr>
            <a:lstStyle/>
            <a:p>
              <a:r>
                <a:rPr lang="en-GB" dirty="0"/>
                <a:t>How many days are there in </a:t>
              </a:r>
              <a:r>
                <a:rPr lang="en-GB" b="1" dirty="0">
                  <a:solidFill>
                    <a:schemeClr val="bg1"/>
                  </a:solidFill>
                </a:rPr>
                <a:t>a</a:t>
              </a:r>
              <a:r>
                <a:rPr lang="en-GB" dirty="0"/>
                <a:t> </a:t>
              </a:r>
              <a:r>
                <a:rPr lang="en-GB" b="1" dirty="0">
                  <a:solidFill>
                    <a:schemeClr val="bg1"/>
                  </a:solidFill>
                </a:rPr>
                <a:t>month?</a:t>
              </a:r>
              <a:endParaRPr lang="en-US" b="1" dirty="0">
                <a:solidFill>
                  <a:schemeClr val="bg1"/>
                </a:solidFill>
              </a:endParaRPr>
            </a:p>
          </p:txBody>
        </p:sp>
      </p:grpSp>
      <p:sp>
        <p:nvSpPr>
          <p:cNvPr id="46" name="Answer 5">
            <a:extLst>
              <a:ext uri="{FF2B5EF4-FFF2-40B4-BE49-F238E27FC236}">
                <a16:creationId xmlns:a16="http://schemas.microsoft.com/office/drawing/2014/main" id="{47839081-C4E9-4AA6-A9AC-6151C1DBA8FA}"/>
              </a:ext>
            </a:extLst>
          </p:cNvPr>
          <p:cNvSpPr/>
          <p:nvPr/>
        </p:nvSpPr>
        <p:spPr>
          <a:xfrm>
            <a:off x="6311349" y="4242889"/>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28-31</a:t>
            </a:r>
          </a:p>
        </p:txBody>
      </p:sp>
      <p:grpSp>
        <p:nvGrpSpPr>
          <p:cNvPr id="47" name="Question 1">
            <a:extLst>
              <a:ext uri="{FF2B5EF4-FFF2-40B4-BE49-F238E27FC236}">
                <a16:creationId xmlns:a16="http://schemas.microsoft.com/office/drawing/2014/main" id="{6CBE267E-07E0-4765-A3F1-950B1838CCF6}"/>
              </a:ext>
            </a:extLst>
          </p:cNvPr>
          <p:cNvGrpSpPr/>
          <p:nvPr/>
        </p:nvGrpSpPr>
        <p:grpSpPr>
          <a:xfrm>
            <a:off x="1893742" y="5232187"/>
            <a:ext cx="5258798" cy="499625"/>
            <a:chOff x="554806" y="1757444"/>
            <a:chExt cx="13220215" cy="499625"/>
          </a:xfrm>
        </p:grpSpPr>
        <p:sp>
          <p:nvSpPr>
            <p:cNvPr id="48" name="Rectangle 47">
              <a:extLst>
                <a:ext uri="{FF2B5EF4-FFF2-40B4-BE49-F238E27FC236}">
                  <a16:creationId xmlns:a16="http://schemas.microsoft.com/office/drawing/2014/main" id="{0637ED0B-20F8-4ADF-8443-BD3C4D8FA8DF}"/>
                </a:ext>
              </a:extLst>
            </p:cNvPr>
            <p:cNvSpPr/>
            <p:nvPr/>
          </p:nvSpPr>
          <p:spPr>
            <a:xfrm>
              <a:off x="554806" y="1757444"/>
              <a:ext cx="10929704" cy="499625"/>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8456C0-27E6-4AF9-9475-076731425809}"/>
                </a:ext>
              </a:extLst>
            </p:cNvPr>
            <p:cNvSpPr/>
            <p:nvPr/>
          </p:nvSpPr>
          <p:spPr>
            <a:xfrm>
              <a:off x="1119062" y="1805078"/>
              <a:ext cx="12655959" cy="369332"/>
            </a:xfrm>
            <a:prstGeom prst="rect">
              <a:avLst/>
            </a:prstGeom>
          </p:spPr>
          <p:txBody>
            <a:bodyPr wrap="square">
              <a:spAutoFit/>
            </a:bodyPr>
            <a:lstStyle/>
            <a:p>
              <a:r>
                <a:rPr lang="en-GB" dirty="0"/>
                <a:t>How many days are there in </a:t>
              </a:r>
              <a:r>
                <a:rPr lang="en-GB" b="1" dirty="0">
                  <a:solidFill>
                    <a:schemeClr val="bg1"/>
                  </a:solidFill>
                </a:rPr>
                <a:t>a</a:t>
              </a:r>
              <a:r>
                <a:rPr lang="en-GB" dirty="0"/>
                <a:t> </a:t>
              </a:r>
              <a:r>
                <a:rPr lang="en-GB" b="1" dirty="0">
                  <a:solidFill>
                    <a:schemeClr val="bg1"/>
                  </a:solidFill>
                </a:rPr>
                <a:t>year?</a:t>
              </a:r>
              <a:endParaRPr lang="en-US" b="1" dirty="0">
                <a:solidFill>
                  <a:schemeClr val="bg1"/>
                </a:solidFill>
              </a:endParaRPr>
            </a:p>
          </p:txBody>
        </p:sp>
      </p:grpSp>
      <p:sp>
        <p:nvSpPr>
          <p:cNvPr id="50" name="Answer 5">
            <a:extLst>
              <a:ext uri="{FF2B5EF4-FFF2-40B4-BE49-F238E27FC236}">
                <a16:creationId xmlns:a16="http://schemas.microsoft.com/office/drawing/2014/main" id="{2C06C300-893C-4C24-B48D-C83244E79E1A}"/>
              </a:ext>
            </a:extLst>
          </p:cNvPr>
          <p:cNvSpPr/>
          <p:nvPr/>
        </p:nvSpPr>
        <p:spPr>
          <a:xfrm>
            <a:off x="6221877" y="5232187"/>
            <a:ext cx="841191" cy="49962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365</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2" grpId="0" animBg="1"/>
      <p:bldP spid="46"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21BE58F-9E69-4B42-A957-82E4AF012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76" y="2492651"/>
            <a:ext cx="32527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B51FD483-C085-4B85-80FD-83E780FE208C}"/>
              </a:ext>
            </a:extLst>
          </p:cNvPr>
          <p:cNvSpPr txBox="1">
            <a:spLocks noChangeArrowheads="1"/>
          </p:cNvSpPr>
          <p:nvPr/>
        </p:nvSpPr>
        <p:spPr bwMode="auto">
          <a:xfrm>
            <a:off x="2470538" y="2211663"/>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9" name="TextBox 13">
            <a:extLst>
              <a:ext uri="{FF2B5EF4-FFF2-40B4-BE49-F238E27FC236}">
                <a16:creationId xmlns:a16="http://schemas.microsoft.com/office/drawing/2014/main" id="{84402543-277E-4D1F-BF6A-7ABB21E3F81A}"/>
              </a:ext>
            </a:extLst>
          </p:cNvPr>
          <p:cNvSpPr txBox="1">
            <a:spLocks noChangeArrowheads="1"/>
          </p:cNvSpPr>
          <p:nvPr/>
        </p:nvSpPr>
        <p:spPr bwMode="auto">
          <a:xfrm rot="1639079">
            <a:off x="3308738" y="248312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0" name="TextBox 14">
            <a:extLst>
              <a:ext uri="{FF2B5EF4-FFF2-40B4-BE49-F238E27FC236}">
                <a16:creationId xmlns:a16="http://schemas.microsoft.com/office/drawing/2014/main" id="{8C6211D9-6DC2-410D-9915-9207D5B23C86}"/>
              </a:ext>
            </a:extLst>
          </p:cNvPr>
          <p:cNvSpPr txBox="1">
            <a:spLocks noChangeArrowheads="1"/>
          </p:cNvSpPr>
          <p:nvPr/>
        </p:nvSpPr>
        <p:spPr bwMode="auto">
          <a:xfrm rot="3295026">
            <a:off x="3863569" y="3079232"/>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22" name="TextBox 15">
            <a:extLst>
              <a:ext uri="{FF2B5EF4-FFF2-40B4-BE49-F238E27FC236}">
                <a16:creationId xmlns:a16="http://schemas.microsoft.com/office/drawing/2014/main" id="{8D1FA2B0-F4B9-4942-9EAB-0CD2C845EF54}"/>
              </a:ext>
            </a:extLst>
          </p:cNvPr>
          <p:cNvSpPr txBox="1">
            <a:spLocks noChangeArrowheads="1"/>
          </p:cNvSpPr>
          <p:nvPr/>
        </p:nvSpPr>
        <p:spPr bwMode="auto">
          <a:xfrm rot="5400000">
            <a:off x="4088201" y="4018238"/>
            <a:ext cx="62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23" name="TextBox 16">
            <a:extLst>
              <a:ext uri="{FF2B5EF4-FFF2-40B4-BE49-F238E27FC236}">
                <a16:creationId xmlns:a16="http://schemas.microsoft.com/office/drawing/2014/main" id="{ADE79179-8B7B-412D-88FB-A29843DE61D7}"/>
              </a:ext>
            </a:extLst>
          </p:cNvPr>
          <p:cNvSpPr txBox="1">
            <a:spLocks noChangeArrowheads="1"/>
          </p:cNvSpPr>
          <p:nvPr/>
        </p:nvSpPr>
        <p:spPr bwMode="auto">
          <a:xfrm rot="7462906">
            <a:off x="3823882" y="4877870"/>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24" name="TextBox 17">
            <a:extLst>
              <a:ext uri="{FF2B5EF4-FFF2-40B4-BE49-F238E27FC236}">
                <a16:creationId xmlns:a16="http://schemas.microsoft.com/office/drawing/2014/main" id="{A8CF7770-0312-4BDC-8758-1A1C79C49414}"/>
              </a:ext>
            </a:extLst>
          </p:cNvPr>
          <p:cNvSpPr txBox="1">
            <a:spLocks noChangeArrowheads="1"/>
          </p:cNvSpPr>
          <p:nvPr/>
        </p:nvSpPr>
        <p:spPr bwMode="auto">
          <a:xfrm rot="8683822">
            <a:off x="3227776" y="546921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5" name="TextBox 18">
            <a:extLst>
              <a:ext uri="{FF2B5EF4-FFF2-40B4-BE49-F238E27FC236}">
                <a16:creationId xmlns:a16="http://schemas.microsoft.com/office/drawing/2014/main" id="{BD34C55A-DBF1-4A31-8981-2F036CE0A841}"/>
              </a:ext>
            </a:extLst>
          </p:cNvPr>
          <p:cNvSpPr txBox="1">
            <a:spLocks noChangeArrowheads="1"/>
          </p:cNvSpPr>
          <p:nvPr/>
        </p:nvSpPr>
        <p:spPr bwMode="auto">
          <a:xfrm rot="10800000">
            <a:off x="2297501" y="5674001"/>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26" name="TextBox 19">
            <a:extLst>
              <a:ext uri="{FF2B5EF4-FFF2-40B4-BE49-F238E27FC236}">
                <a16:creationId xmlns:a16="http://schemas.microsoft.com/office/drawing/2014/main" id="{06778F0F-C834-46FE-978E-67A74E12864F}"/>
              </a:ext>
            </a:extLst>
          </p:cNvPr>
          <p:cNvSpPr txBox="1">
            <a:spLocks noChangeArrowheads="1"/>
          </p:cNvSpPr>
          <p:nvPr/>
        </p:nvSpPr>
        <p:spPr bwMode="auto">
          <a:xfrm rot="12659690">
            <a:off x="1483113" y="5421588"/>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7" name="TextBox 20">
            <a:extLst>
              <a:ext uri="{FF2B5EF4-FFF2-40B4-BE49-F238E27FC236}">
                <a16:creationId xmlns:a16="http://schemas.microsoft.com/office/drawing/2014/main" id="{9D97C3F6-6881-416A-836D-5226E41E4B57}"/>
              </a:ext>
            </a:extLst>
          </p:cNvPr>
          <p:cNvSpPr txBox="1">
            <a:spLocks noChangeArrowheads="1"/>
          </p:cNvSpPr>
          <p:nvPr/>
        </p:nvSpPr>
        <p:spPr bwMode="auto">
          <a:xfrm rot="13930089">
            <a:off x="861607" y="4777857"/>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8" name="TextBox 21">
            <a:extLst>
              <a:ext uri="{FF2B5EF4-FFF2-40B4-BE49-F238E27FC236}">
                <a16:creationId xmlns:a16="http://schemas.microsoft.com/office/drawing/2014/main" id="{5A11B0AE-D01D-4CDB-97D6-F4297BB96629}"/>
              </a:ext>
            </a:extLst>
          </p:cNvPr>
          <p:cNvSpPr txBox="1">
            <a:spLocks noChangeArrowheads="1"/>
          </p:cNvSpPr>
          <p:nvPr/>
        </p:nvSpPr>
        <p:spPr bwMode="auto">
          <a:xfrm rot="16200000">
            <a:off x="621894" y="385869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9" name="TextBox 22">
            <a:extLst>
              <a:ext uri="{FF2B5EF4-FFF2-40B4-BE49-F238E27FC236}">
                <a16:creationId xmlns:a16="http://schemas.microsoft.com/office/drawing/2014/main" id="{A57670F4-298E-4A37-BFB5-E5E144FCAD31}"/>
              </a:ext>
            </a:extLst>
          </p:cNvPr>
          <p:cNvSpPr txBox="1">
            <a:spLocks noChangeArrowheads="1"/>
          </p:cNvSpPr>
          <p:nvPr/>
        </p:nvSpPr>
        <p:spPr bwMode="auto">
          <a:xfrm rot="17735307">
            <a:off x="856844" y="3033195"/>
            <a:ext cx="62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0" name="Oval 29">
            <a:extLst>
              <a:ext uri="{FF2B5EF4-FFF2-40B4-BE49-F238E27FC236}">
                <a16:creationId xmlns:a16="http://schemas.microsoft.com/office/drawing/2014/main" id="{94484DAF-C84C-4370-85D3-94B7573DA303}"/>
              </a:ext>
            </a:extLst>
          </p:cNvPr>
          <p:cNvSpPr/>
          <p:nvPr/>
        </p:nvSpPr>
        <p:spPr>
          <a:xfrm>
            <a:off x="1913326" y="3232426"/>
            <a:ext cx="1501775" cy="1503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23">
            <a:extLst>
              <a:ext uri="{FF2B5EF4-FFF2-40B4-BE49-F238E27FC236}">
                <a16:creationId xmlns:a16="http://schemas.microsoft.com/office/drawing/2014/main" id="{86710265-6156-4E8C-8D61-7C03519413D4}"/>
              </a:ext>
            </a:extLst>
          </p:cNvPr>
          <p:cNvSpPr txBox="1">
            <a:spLocks noChangeArrowheads="1"/>
          </p:cNvSpPr>
          <p:nvPr/>
        </p:nvSpPr>
        <p:spPr bwMode="auto">
          <a:xfrm rot="19558552">
            <a:off x="1560901" y="2387876"/>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32" name="Rectangle 31">
            <a:extLst>
              <a:ext uri="{FF2B5EF4-FFF2-40B4-BE49-F238E27FC236}">
                <a16:creationId xmlns:a16="http://schemas.microsoft.com/office/drawing/2014/main" id="{F2A20DE6-0498-431A-A94E-80B1609C5BF5}"/>
              </a:ext>
            </a:extLst>
          </p:cNvPr>
          <p:cNvSpPr/>
          <p:nvPr/>
        </p:nvSpPr>
        <p:spPr>
          <a:xfrm>
            <a:off x="2470538" y="4700863"/>
            <a:ext cx="452438"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8">
            <a:extLst>
              <a:ext uri="{FF2B5EF4-FFF2-40B4-BE49-F238E27FC236}">
                <a16:creationId xmlns:a16="http://schemas.microsoft.com/office/drawing/2014/main" id="{8D8E852D-ED67-4047-97A9-55773C8C95F4}"/>
              </a:ext>
            </a:extLst>
          </p:cNvPr>
          <p:cNvSpPr txBox="1">
            <a:spLocks noChangeArrowheads="1"/>
          </p:cNvSpPr>
          <p:nvPr/>
        </p:nvSpPr>
        <p:spPr bwMode="auto">
          <a:xfrm>
            <a:off x="2486413" y="4961213"/>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34" name="Rectangle 33">
            <a:extLst>
              <a:ext uri="{FF2B5EF4-FFF2-40B4-BE49-F238E27FC236}">
                <a16:creationId xmlns:a16="http://schemas.microsoft.com/office/drawing/2014/main" id="{7B292684-D9A0-4F93-BDD1-C903C9D7E899}"/>
              </a:ext>
            </a:extLst>
          </p:cNvPr>
          <p:cNvSpPr/>
          <p:nvPr/>
        </p:nvSpPr>
        <p:spPr>
          <a:xfrm>
            <a:off x="2665801" y="2618063"/>
            <a:ext cx="79375" cy="2944813"/>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440420" y="760029"/>
            <a:ext cx="8262019" cy="120299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sz="3200" b="1" dirty="0">
                <a:latin typeface="Twinkl" panose="02000000000000000000" pitchFamily="2" charset="0"/>
              </a:rPr>
              <a:t>A clock face is a full circle </a:t>
            </a:r>
            <a:br>
              <a:rPr lang="en-GB" altLang="en-US" sz="3200" b="1" dirty="0">
                <a:latin typeface="Twinkl" panose="02000000000000000000" pitchFamily="2" charset="0"/>
              </a:rPr>
            </a:br>
            <a:r>
              <a:rPr lang="en-GB" altLang="en-US" sz="3200" b="1" dirty="0">
                <a:latin typeface="Twinkl" panose="02000000000000000000" pitchFamily="2" charset="0"/>
              </a:rPr>
              <a:t>which is made up of 2 halves.</a:t>
            </a:r>
            <a:endParaRPr lang="en-GB" altLang="en-US" sz="3200" b="1" dirty="0">
              <a:solidFill>
                <a:srgbClr val="92D050"/>
              </a:solidFill>
              <a:latin typeface="Twinkl" panose="02000000000000000000" pitchFamily="2" charset="0"/>
            </a:endParaRPr>
          </a:p>
        </p:txBody>
      </p:sp>
      <p:pic>
        <p:nvPicPr>
          <p:cNvPr id="7" name="Picture 6">
            <a:extLst>
              <a:ext uri="{FF2B5EF4-FFF2-40B4-BE49-F238E27FC236}">
                <a16:creationId xmlns:a16="http://schemas.microsoft.com/office/drawing/2014/main" id="{2A3FEE89-8D65-40F5-B1C6-DC9A4F3B7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739" y="3699544"/>
            <a:ext cx="2302487" cy="2042719"/>
          </a:xfrm>
          <a:prstGeom prst="rect">
            <a:avLst/>
          </a:prstGeom>
        </p:spPr>
      </p:pic>
      <p:grpSp>
        <p:nvGrpSpPr>
          <p:cNvPr id="14" name="Group 13">
            <a:extLst>
              <a:ext uri="{FF2B5EF4-FFF2-40B4-BE49-F238E27FC236}">
                <a16:creationId xmlns:a16="http://schemas.microsoft.com/office/drawing/2014/main" id="{EEE45E0E-1B48-4443-BED1-1BFB1D3A3D10}"/>
              </a:ext>
            </a:extLst>
          </p:cNvPr>
          <p:cNvGrpSpPr/>
          <p:nvPr/>
        </p:nvGrpSpPr>
        <p:grpSpPr>
          <a:xfrm>
            <a:off x="4389539" y="2625754"/>
            <a:ext cx="2999064" cy="1073791"/>
            <a:chOff x="4389539" y="2625754"/>
            <a:chExt cx="2999064" cy="1073791"/>
          </a:xfrm>
        </p:grpSpPr>
        <p:sp>
          <p:nvSpPr>
            <p:cNvPr id="9" name="Speech Bubble: Oval 8">
              <a:extLst>
                <a:ext uri="{FF2B5EF4-FFF2-40B4-BE49-F238E27FC236}">
                  <a16:creationId xmlns:a16="http://schemas.microsoft.com/office/drawing/2014/main" id="{F91E72E0-A5FE-4E09-A404-049892B3399F}"/>
                </a:ext>
              </a:extLst>
            </p:cNvPr>
            <p:cNvSpPr/>
            <p:nvPr/>
          </p:nvSpPr>
          <p:spPr>
            <a:xfrm>
              <a:off x="4389539" y="2625754"/>
              <a:ext cx="2999064" cy="1073791"/>
            </a:xfrm>
            <a:prstGeom prst="wedgeEllipseCallout">
              <a:avLst>
                <a:gd name="adj1" fmla="val 21124"/>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BA0EEC4E-FC79-42CD-B9D5-D0C4A189A59C}"/>
                </a:ext>
              </a:extLst>
            </p:cNvPr>
            <p:cNvSpPr txBox="1"/>
            <p:nvPr/>
          </p:nvSpPr>
          <p:spPr>
            <a:xfrm>
              <a:off x="4876276" y="2739552"/>
              <a:ext cx="2025590" cy="846194"/>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18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How many minutes make up half of an hour?</a:t>
              </a:r>
              <a:endParaRPr lang="en-GB" altLang="en-US" sz="18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sp>
        <p:nvSpPr>
          <p:cNvPr id="16" name="Chord 15">
            <a:extLst>
              <a:ext uri="{FF2B5EF4-FFF2-40B4-BE49-F238E27FC236}">
                <a16:creationId xmlns:a16="http://schemas.microsoft.com/office/drawing/2014/main" id="{E03DAACB-6BF9-4F18-BBF7-5AC0D6DC5F2C}"/>
              </a:ext>
            </a:extLst>
          </p:cNvPr>
          <p:cNvSpPr/>
          <p:nvPr/>
        </p:nvSpPr>
        <p:spPr>
          <a:xfrm rot="20240064" flipH="1">
            <a:off x="1532931" y="2873751"/>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Chord 34">
            <a:extLst>
              <a:ext uri="{FF2B5EF4-FFF2-40B4-BE49-F238E27FC236}">
                <a16:creationId xmlns:a16="http://schemas.microsoft.com/office/drawing/2014/main" id="{4D0A8395-EBBA-4F3A-AA2E-63B36D21B40B}"/>
              </a:ext>
            </a:extLst>
          </p:cNvPr>
          <p:cNvSpPr/>
          <p:nvPr/>
        </p:nvSpPr>
        <p:spPr>
          <a:xfrm rot="1359936">
            <a:off x="1358284" y="2893430"/>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4957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32" presetClass="emph" presetSubtype="0" fill="hold" nodeType="withEffect">
                                  <p:stCondLst>
                                    <p:cond delay="0"/>
                                  </p:stCondLst>
                                  <p:childTnLst>
                                    <p:animRot by="120000">
                                      <p:cBhvr>
                                        <p:cTn id="21" dur="100" fill="hold">
                                          <p:stCondLst>
                                            <p:cond delay="0"/>
                                          </p:stCondLst>
                                        </p:cTn>
                                        <p:tgtEl>
                                          <p:spTgt spid="7"/>
                                        </p:tgtEl>
                                        <p:attrNameLst>
                                          <p:attrName>r</p:attrName>
                                        </p:attrNameLst>
                                      </p:cBhvr>
                                    </p:animRot>
                                    <p:animRot by="-240000">
                                      <p:cBhvr>
                                        <p:cTn id="22" dur="200" fill="hold">
                                          <p:stCondLst>
                                            <p:cond delay="200"/>
                                          </p:stCondLst>
                                        </p:cTn>
                                        <p:tgtEl>
                                          <p:spTgt spid="7"/>
                                        </p:tgtEl>
                                        <p:attrNameLst>
                                          <p:attrName>r</p:attrName>
                                        </p:attrNameLst>
                                      </p:cBhvr>
                                    </p:animRot>
                                    <p:animRot by="240000">
                                      <p:cBhvr>
                                        <p:cTn id="23" dur="200" fill="hold">
                                          <p:stCondLst>
                                            <p:cond delay="400"/>
                                          </p:stCondLst>
                                        </p:cTn>
                                        <p:tgtEl>
                                          <p:spTgt spid="7"/>
                                        </p:tgtEl>
                                        <p:attrNameLst>
                                          <p:attrName>r</p:attrName>
                                        </p:attrNameLst>
                                      </p:cBhvr>
                                    </p:animRot>
                                    <p:animRot by="-240000">
                                      <p:cBhvr>
                                        <p:cTn id="24" dur="200" fill="hold">
                                          <p:stCondLst>
                                            <p:cond delay="600"/>
                                          </p:stCondLst>
                                        </p:cTn>
                                        <p:tgtEl>
                                          <p:spTgt spid="7"/>
                                        </p:tgtEl>
                                        <p:attrNameLst>
                                          <p:attrName>r</p:attrName>
                                        </p:attrNameLst>
                                      </p:cBhvr>
                                    </p:animRot>
                                    <p:animRot by="120000">
                                      <p:cBhvr>
                                        <p:cTn id="25" dur="200" fill="hold">
                                          <p:stCondLst>
                                            <p:cond delay="800"/>
                                          </p:stCondLst>
                                        </p:cTn>
                                        <p:tgtEl>
                                          <p:spTgt spid="7"/>
                                        </p:tgtEl>
                                        <p:attrNameLst>
                                          <p:attrName>r</p:attrName>
                                        </p:attrNameLst>
                                      </p:cBhvr>
                                    </p:animRot>
                                  </p:childTnLst>
                                </p:cTn>
                              </p:par>
                              <p:par>
                                <p:cTn id="26" presetID="2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6"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821BE58F-9E69-4B42-A957-82E4AF012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5606" y="2300514"/>
            <a:ext cx="325278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5">
            <a:extLst>
              <a:ext uri="{FF2B5EF4-FFF2-40B4-BE49-F238E27FC236}">
                <a16:creationId xmlns:a16="http://schemas.microsoft.com/office/drawing/2014/main" id="{B51FD483-C085-4B85-80FD-83E780FE208C}"/>
              </a:ext>
            </a:extLst>
          </p:cNvPr>
          <p:cNvSpPr txBox="1">
            <a:spLocks noChangeArrowheads="1"/>
          </p:cNvSpPr>
          <p:nvPr/>
        </p:nvSpPr>
        <p:spPr bwMode="auto">
          <a:xfrm>
            <a:off x="4360068" y="2019526"/>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9" name="TextBox 13">
            <a:extLst>
              <a:ext uri="{FF2B5EF4-FFF2-40B4-BE49-F238E27FC236}">
                <a16:creationId xmlns:a16="http://schemas.microsoft.com/office/drawing/2014/main" id="{84402543-277E-4D1F-BF6A-7ABB21E3F81A}"/>
              </a:ext>
            </a:extLst>
          </p:cNvPr>
          <p:cNvSpPr txBox="1">
            <a:spLocks noChangeArrowheads="1"/>
          </p:cNvSpPr>
          <p:nvPr/>
        </p:nvSpPr>
        <p:spPr bwMode="auto">
          <a:xfrm rot="1639079">
            <a:off x="5198268" y="2290989"/>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0" name="TextBox 14">
            <a:extLst>
              <a:ext uri="{FF2B5EF4-FFF2-40B4-BE49-F238E27FC236}">
                <a16:creationId xmlns:a16="http://schemas.microsoft.com/office/drawing/2014/main" id="{8C6211D9-6DC2-410D-9915-9207D5B23C86}"/>
              </a:ext>
            </a:extLst>
          </p:cNvPr>
          <p:cNvSpPr txBox="1">
            <a:spLocks noChangeArrowheads="1"/>
          </p:cNvSpPr>
          <p:nvPr/>
        </p:nvSpPr>
        <p:spPr bwMode="auto">
          <a:xfrm rot="3295026">
            <a:off x="5753099" y="288709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22" name="TextBox 15">
            <a:extLst>
              <a:ext uri="{FF2B5EF4-FFF2-40B4-BE49-F238E27FC236}">
                <a16:creationId xmlns:a16="http://schemas.microsoft.com/office/drawing/2014/main" id="{8D1FA2B0-F4B9-4942-9EAB-0CD2C845EF54}"/>
              </a:ext>
            </a:extLst>
          </p:cNvPr>
          <p:cNvSpPr txBox="1">
            <a:spLocks noChangeArrowheads="1"/>
          </p:cNvSpPr>
          <p:nvPr/>
        </p:nvSpPr>
        <p:spPr bwMode="auto">
          <a:xfrm rot="5400000">
            <a:off x="5977731" y="3826101"/>
            <a:ext cx="623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23" name="TextBox 16">
            <a:extLst>
              <a:ext uri="{FF2B5EF4-FFF2-40B4-BE49-F238E27FC236}">
                <a16:creationId xmlns:a16="http://schemas.microsoft.com/office/drawing/2014/main" id="{ADE79179-8B7B-412D-88FB-A29843DE61D7}"/>
              </a:ext>
            </a:extLst>
          </p:cNvPr>
          <p:cNvSpPr txBox="1">
            <a:spLocks noChangeArrowheads="1"/>
          </p:cNvSpPr>
          <p:nvPr/>
        </p:nvSpPr>
        <p:spPr bwMode="auto">
          <a:xfrm rot="7462906">
            <a:off x="5713412" y="4685733"/>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24" name="TextBox 17">
            <a:extLst>
              <a:ext uri="{FF2B5EF4-FFF2-40B4-BE49-F238E27FC236}">
                <a16:creationId xmlns:a16="http://schemas.microsoft.com/office/drawing/2014/main" id="{A8CF7770-0312-4BDC-8758-1A1C79C49414}"/>
              </a:ext>
            </a:extLst>
          </p:cNvPr>
          <p:cNvSpPr txBox="1">
            <a:spLocks noChangeArrowheads="1"/>
          </p:cNvSpPr>
          <p:nvPr/>
        </p:nvSpPr>
        <p:spPr bwMode="auto">
          <a:xfrm rot="8683822">
            <a:off x="5117306" y="527707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25" name="TextBox 18">
            <a:extLst>
              <a:ext uri="{FF2B5EF4-FFF2-40B4-BE49-F238E27FC236}">
                <a16:creationId xmlns:a16="http://schemas.microsoft.com/office/drawing/2014/main" id="{BD34C55A-DBF1-4A31-8981-2F036CE0A841}"/>
              </a:ext>
            </a:extLst>
          </p:cNvPr>
          <p:cNvSpPr txBox="1">
            <a:spLocks noChangeArrowheads="1"/>
          </p:cNvSpPr>
          <p:nvPr/>
        </p:nvSpPr>
        <p:spPr bwMode="auto">
          <a:xfrm rot="10800000">
            <a:off x="4187031" y="5481864"/>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26" name="TextBox 19">
            <a:extLst>
              <a:ext uri="{FF2B5EF4-FFF2-40B4-BE49-F238E27FC236}">
                <a16:creationId xmlns:a16="http://schemas.microsoft.com/office/drawing/2014/main" id="{06778F0F-C834-46FE-978E-67A74E12864F}"/>
              </a:ext>
            </a:extLst>
          </p:cNvPr>
          <p:cNvSpPr txBox="1">
            <a:spLocks noChangeArrowheads="1"/>
          </p:cNvSpPr>
          <p:nvPr/>
        </p:nvSpPr>
        <p:spPr bwMode="auto">
          <a:xfrm rot="12659690">
            <a:off x="3372643" y="5229451"/>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27" name="TextBox 20">
            <a:extLst>
              <a:ext uri="{FF2B5EF4-FFF2-40B4-BE49-F238E27FC236}">
                <a16:creationId xmlns:a16="http://schemas.microsoft.com/office/drawing/2014/main" id="{9D97C3F6-6881-416A-836D-5226E41E4B57}"/>
              </a:ext>
            </a:extLst>
          </p:cNvPr>
          <p:cNvSpPr txBox="1">
            <a:spLocks noChangeArrowheads="1"/>
          </p:cNvSpPr>
          <p:nvPr/>
        </p:nvSpPr>
        <p:spPr bwMode="auto">
          <a:xfrm rot="13930089">
            <a:off x="2751137" y="4585720"/>
            <a:ext cx="623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28" name="TextBox 21">
            <a:extLst>
              <a:ext uri="{FF2B5EF4-FFF2-40B4-BE49-F238E27FC236}">
                <a16:creationId xmlns:a16="http://schemas.microsoft.com/office/drawing/2014/main" id="{5A11B0AE-D01D-4CDB-97D6-F4297BB96629}"/>
              </a:ext>
            </a:extLst>
          </p:cNvPr>
          <p:cNvSpPr txBox="1">
            <a:spLocks noChangeArrowheads="1"/>
          </p:cNvSpPr>
          <p:nvPr/>
        </p:nvSpPr>
        <p:spPr bwMode="auto">
          <a:xfrm rot="16200000">
            <a:off x="2511424" y="3666558"/>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29" name="TextBox 22">
            <a:extLst>
              <a:ext uri="{FF2B5EF4-FFF2-40B4-BE49-F238E27FC236}">
                <a16:creationId xmlns:a16="http://schemas.microsoft.com/office/drawing/2014/main" id="{A57670F4-298E-4A37-BFB5-E5E144FCAD31}"/>
              </a:ext>
            </a:extLst>
          </p:cNvPr>
          <p:cNvSpPr txBox="1">
            <a:spLocks noChangeArrowheads="1"/>
          </p:cNvSpPr>
          <p:nvPr/>
        </p:nvSpPr>
        <p:spPr bwMode="auto">
          <a:xfrm rot="17735307">
            <a:off x="2746374" y="2841058"/>
            <a:ext cx="6238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0" name="Oval 29">
            <a:extLst>
              <a:ext uri="{FF2B5EF4-FFF2-40B4-BE49-F238E27FC236}">
                <a16:creationId xmlns:a16="http://schemas.microsoft.com/office/drawing/2014/main" id="{94484DAF-C84C-4370-85D3-94B7573DA303}"/>
              </a:ext>
            </a:extLst>
          </p:cNvPr>
          <p:cNvSpPr/>
          <p:nvPr/>
        </p:nvSpPr>
        <p:spPr>
          <a:xfrm>
            <a:off x="3802856" y="3040289"/>
            <a:ext cx="1501775" cy="15033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23">
            <a:extLst>
              <a:ext uri="{FF2B5EF4-FFF2-40B4-BE49-F238E27FC236}">
                <a16:creationId xmlns:a16="http://schemas.microsoft.com/office/drawing/2014/main" id="{86710265-6156-4E8C-8D61-7C03519413D4}"/>
              </a:ext>
            </a:extLst>
          </p:cNvPr>
          <p:cNvSpPr txBox="1">
            <a:spLocks noChangeArrowheads="1"/>
          </p:cNvSpPr>
          <p:nvPr/>
        </p:nvSpPr>
        <p:spPr bwMode="auto">
          <a:xfrm rot="19558552">
            <a:off x="3450431" y="2195739"/>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32" name="Rectangle 31">
            <a:extLst>
              <a:ext uri="{FF2B5EF4-FFF2-40B4-BE49-F238E27FC236}">
                <a16:creationId xmlns:a16="http://schemas.microsoft.com/office/drawing/2014/main" id="{F2A20DE6-0498-431A-A94E-80B1609C5BF5}"/>
              </a:ext>
            </a:extLst>
          </p:cNvPr>
          <p:cNvSpPr/>
          <p:nvPr/>
        </p:nvSpPr>
        <p:spPr>
          <a:xfrm>
            <a:off x="4360068" y="4508726"/>
            <a:ext cx="452438"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TextBox 8">
            <a:extLst>
              <a:ext uri="{FF2B5EF4-FFF2-40B4-BE49-F238E27FC236}">
                <a16:creationId xmlns:a16="http://schemas.microsoft.com/office/drawing/2014/main" id="{8D8E852D-ED67-4047-97A9-55773C8C95F4}"/>
              </a:ext>
            </a:extLst>
          </p:cNvPr>
          <p:cNvSpPr txBox="1">
            <a:spLocks noChangeArrowheads="1"/>
          </p:cNvSpPr>
          <p:nvPr/>
        </p:nvSpPr>
        <p:spPr bwMode="auto">
          <a:xfrm>
            <a:off x="4375943" y="4769076"/>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34" name="Rectangle 33">
            <a:extLst>
              <a:ext uri="{FF2B5EF4-FFF2-40B4-BE49-F238E27FC236}">
                <a16:creationId xmlns:a16="http://schemas.microsoft.com/office/drawing/2014/main" id="{7B292684-D9A0-4F93-BDD1-C903C9D7E899}"/>
              </a:ext>
            </a:extLst>
          </p:cNvPr>
          <p:cNvSpPr/>
          <p:nvPr/>
        </p:nvSpPr>
        <p:spPr>
          <a:xfrm>
            <a:off x="4555331" y="2425926"/>
            <a:ext cx="79375" cy="2944813"/>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440420" y="1006250"/>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There are 30 minutes in half of an hour.</a:t>
            </a:r>
          </a:p>
        </p:txBody>
      </p:sp>
      <p:sp>
        <p:nvSpPr>
          <p:cNvPr id="16" name="Chord 15">
            <a:extLst>
              <a:ext uri="{FF2B5EF4-FFF2-40B4-BE49-F238E27FC236}">
                <a16:creationId xmlns:a16="http://schemas.microsoft.com/office/drawing/2014/main" id="{E03DAACB-6BF9-4F18-BBF7-5AC0D6DC5F2C}"/>
              </a:ext>
            </a:extLst>
          </p:cNvPr>
          <p:cNvSpPr/>
          <p:nvPr/>
        </p:nvSpPr>
        <p:spPr>
          <a:xfrm rot="20240064" flipH="1">
            <a:off x="3422461" y="2681614"/>
            <a:ext cx="2497797" cy="2459820"/>
          </a:xfrm>
          <a:prstGeom prst="chord">
            <a:avLst>
              <a:gd name="adj1" fmla="val 3979185"/>
              <a:gd name="adj2" fmla="val 14968342"/>
            </a:avLst>
          </a:prstGeom>
          <a:solidFill>
            <a:srgbClr val="85BD33">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6882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760029"/>
            <a:ext cx="8262019" cy="1202994"/>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When it is 30 minutes past the hour we say ‘half past’ the hour.</a:t>
            </a:r>
          </a:p>
        </p:txBody>
      </p:sp>
      <p:sp>
        <p:nvSpPr>
          <p:cNvPr id="38" name="Circular Arrow 3">
            <a:extLst>
              <a:ext uri="{FF2B5EF4-FFF2-40B4-BE49-F238E27FC236}">
                <a16:creationId xmlns:a16="http://schemas.microsoft.com/office/drawing/2014/main" id="{25FA0E79-5FE1-4134-8A03-E09B73F8B8ED}"/>
              </a:ext>
            </a:extLst>
          </p:cNvPr>
          <p:cNvSpPr/>
          <p:nvPr/>
        </p:nvSpPr>
        <p:spPr>
          <a:xfrm rot="5400000">
            <a:off x="3840443" y="3342102"/>
            <a:ext cx="4071600" cy="1943141"/>
          </a:xfrm>
          <a:custGeom>
            <a:avLst/>
            <a:gdLst>
              <a:gd name="connsiteX0" fmla="*/ 328063 w 5249009"/>
              <a:gd name="connsiteY0" fmla="*/ 2624505 h 5249009"/>
              <a:gd name="connsiteX1" fmla="*/ 2300206 w 5249009"/>
              <a:gd name="connsiteY1" fmla="*/ 351078 h 5249009"/>
              <a:gd name="connsiteX2" fmla="*/ 4829352 w 5249009"/>
              <a:gd name="connsiteY2" fmla="*/ 1982409 h 5249009"/>
              <a:gd name="connsiteX3" fmla="*/ 5141336 w 5249009"/>
              <a:gd name="connsiteY3" fmla="*/ 1982408 h 5249009"/>
              <a:gd name="connsiteX4" fmla="*/ 4592883 w 5249009"/>
              <a:gd name="connsiteY4" fmla="*/ 2624504 h 5249009"/>
              <a:gd name="connsiteX5" fmla="*/ 3829084 w 5249009"/>
              <a:gd name="connsiteY5" fmla="*/ 1982408 h 5249009"/>
              <a:gd name="connsiteX6" fmla="*/ 4133924 w 5249009"/>
              <a:gd name="connsiteY6" fmla="*/ 1982408 h 5249009"/>
              <a:gd name="connsiteX7" fmla="*/ 2296854 w 5249009"/>
              <a:gd name="connsiteY7" fmla="*/ 1017247 h 5249009"/>
              <a:gd name="connsiteX8" fmla="*/ 984190 w 5249009"/>
              <a:gd name="connsiteY8" fmla="*/ 2624505 h 5249009"/>
              <a:gd name="connsiteX9" fmla="*/ 328063 w 5249009"/>
              <a:gd name="connsiteY9" fmla="*/ 2624505 h 5249009"/>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3805861 w 4813273"/>
              <a:gd name="connsiteY6" fmla="*/ 1654533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773585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273" h="2296630">
                <a:moveTo>
                  <a:pt x="0" y="2296630"/>
                </a:moveTo>
                <a:cubicBezTo>
                  <a:pt x="0" y="1153626"/>
                  <a:pt x="840593" y="184615"/>
                  <a:pt x="1972143" y="23203"/>
                </a:cubicBezTo>
                <a:cubicBezTo>
                  <a:pt x="3103693" y="-138209"/>
                  <a:pt x="4181699" y="557118"/>
                  <a:pt x="4501289" y="1654534"/>
                </a:cubicBezTo>
                <a:lnTo>
                  <a:pt x="4813273" y="1654533"/>
                </a:lnTo>
                <a:lnTo>
                  <a:pt x="4264820" y="2296629"/>
                </a:lnTo>
                <a:lnTo>
                  <a:pt x="3773585" y="1654533"/>
                </a:lnTo>
                <a:lnTo>
                  <a:pt x="4157555" y="1663326"/>
                </a:lnTo>
                <a:cubicBezTo>
                  <a:pt x="3852374" y="945917"/>
                  <a:pt x="3163531" y="146781"/>
                  <a:pt x="2030341" y="311302"/>
                </a:cubicBezTo>
                <a:cubicBezTo>
                  <a:pt x="1081794" y="352731"/>
                  <a:pt x="242888" y="1508216"/>
                  <a:pt x="242888" y="2287838"/>
                </a:cubicBezTo>
                <a:cubicBezTo>
                  <a:pt x="24179" y="2287838"/>
                  <a:pt x="218709" y="2296630"/>
                  <a:pt x="0" y="229663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srgbClr val="4199C6"/>
              </a:solidFill>
            </a:endParaRPr>
          </a:p>
        </p:txBody>
      </p:sp>
      <p:sp>
        <p:nvSpPr>
          <p:cNvPr id="39" name="Circular Arrow 3">
            <a:extLst>
              <a:ext uri="{FF2B5EF4-FFF2-40B4-BE49-F238E27FC236}">
                <a16:creationId xmlns:a16="http://schemas.microsoft.com/office/drawing/2014/main" id="{211E6231-0494-43D5-9155-DA1594E50BD7}"/>
              </a:ext>
            </a:extLst>
          </p:cNvPr>
          <p:cNvSpPr/>
          <p:nvPr/>
        </p:nvSpPr>
        <p:spPr>
          <a:xfrm rot="16200000">
            <a:off x="1037295" y="3010474"/>
            <a:ext cx="4071600" cy="1943141"/>
          </a:xfrm>
          <a:custGeom>
            <a:avLst/>
            <a:gdLst>
              <a:gd name="connsiteX0" fmla="*/ 328063 w 5249009"/>
              <a:gd name="connsiteY0" fmla="*/ 2624505 h 5249009"/>
              <a:gd name="connsiteX1" fmla="*/ 2300206 w 5249009"/>
              <a:gd name="connsiteY1" fmla="*/ 351078 h 5249009"/>
              <a:gd name="connsiteX2" fmla="*/ 4829352 w 5249009"/>
              <a:gd name="connsiteY2" fmla="*/ 1982409 h 5249009"/>
              <a:gd name="connsiteX3" fmla="*/ 5141336 w 5249009"/>
              <a:gd name="connsiteY3" fmla="*/ 1982408 h 5249009"/>
              <a:gd name="connsiteX4" fmla="*/ 4592883 w 5249009"/>
              <a:gd name="connsiteY4" fmla="*/ 2624504 h 5249009"/>
              <a:gd name="connsiteX5" fmla="*/ 3829084 w 5249009"/>
              <a:gd name="connsiteY5" fmla="*/ 1982408 h 5249009"/>
              <a:gd name="connsiteX6" fmla="*/ 4133924 w 5249009"/>
              <a:gd name="connsiteY6" fmla="*/ 1982408 h 5249009"/>
              <a:gd name="connsiteX7" fmla="*/ 2296854 w 5249009"/>
              <a:gd name="connsiteY7" fmla="*/ 1017247 h 5249009"/>
              <a:gd name="connsiteX8" fmla="*/ 984190 w 5249009"/>
              <a:gd name="connsiteY8" fmla="*/ 2624505 h 5249009"/>
              <a:gd name="connsiteX9" fmla="*/ 328063 w 5249009"/>
              <a:gd name="connsiteY9" fmla="*/ 2624505 h 5249009"/>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3805861 w 4813273"/>
              <a:gd name="connsiteY6" fmla="*/ 1654533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1968791 w 4813273"/>
              <a:gd name="connsiteY7" fmla="*/ 68937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501021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 name="connsiteX0" fmla="*/ 0 w 4813273"/>
              <a:gd name="connsiteY0" fmla="*/ 2296630 h 2296630"/>
              <a:gd name="connsiteX1" fmla="*/ 1972143 w 4813273"/>
              <a:gd name="connsiteY1" fmla="*/ 23203 h 2296630"/>
              <a:gd name="connsiteX2" fmla="*/ 4501289 w 4813273"/>
              <a:gd name="connsiteY2" fmla="*/ 1654534 h 2296630"/>
              <a:gd name="connsiteX3" fmla="*/ 4813273 w 4813273"/>
              <a:gd name="connsiteY3" fmla="*/ 1654533 h 2296630"/>
              <a:gd name="connsiteX4" fmla="*/ 4264820 w 4813273"/>
              <a:gd name="connsiteY4" fmla="*/ 2296629 h 2296630"/>
              <a:gd name="connsiteX5" fmla="*/ 3773585 w 4813273"/>
              <a:gd name="connsiteY5" fmla="*/ 1654533 h 2296630"/>
              <a:gd name="connsiteX6" fmla="*/ 4157555 w 4813273"/>
              <a:gd name="connsiteY6" fmla="*/ 1663326 h 2296630"/>
              <a:gd name="connsiteX7" fmla="*/ 2030341 w 4813273"/>
              <a:gd name="connsiteY7" fmla="*/ 311302 h 2296630"/>
              <a:gd name="connsiteX8" fmla="*/ 242888 w 4813273"/>
              <a:gd name="connsiteY8" fmla="*/ 2287838 h 2296630"/>
              <a:gd name="connsiteX9" fmla="*/ 0 w 4813273"/>
              <a:gd name="connsiteY9" fmla="*/ 2296630 h 22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3273" h="2296630">
                <a:moveTo>
                  <a:pt x="0" y="2296630"/>
                </a:moveTo>
                <a:cubicBezTo>
                  <a:pt x="0" y="1153626"/>
                  <a:pt x="840593" y="184615"/>
                  <a:pt x="1972143" y="23203"/>
                </a:cubicBezTo>
                <a:cubicBezTo>
                  <a:pt x="3103693" y="-138209"/>
                  <a:pt x="4181699" y="557118"/>
                  <a:pt x="4501289" y="1654534"/>
                </a:cubicBezTo>
                <a:lnTo>
                  <a:pt x="4813273" y="1654533"/>
                </a:lnTo>
                <a:lnTo>
                  <a:pt x="4264820" y="2296629"/>
                </a:lnTo>
                <a:lnTo>
                  <a:pt x="3773585" y="1654533"/>
                </a:lnTo>
                <a:lnTo>
                  <a:pt x="4157555" y="1663326"/>
                </a:lnTo>
                <a:cubicBezTo>
                  <a:pt x="3852374" y="945917"/>
                  <a:pt x="3163531" y="146781"/>
                  <a:pt x="2030341" y="311302"/>
                </a:cubicBezTo>
                <a:cubicBezTo>
                  <a:pt x="1081794" y="352731"/>
                  <a:pt x="242888" y="1508216"/>
                  <a:pt x="242888" y="2287838"/>
                </a:cubicBezTo>
                <a:cubicBezTo>
                  <a:pt x="24179" y="2287838"/>
                  <a:pt x="218709" y="2296630"/>
                  <a:pt x="0" y="229663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pic>
        <p:nvPicPr>
          <p:cNvPr id="40" name="Picture 8">
            <a:extLst>
              <a:ext uri="{FF2B5EF4-FFF2-40B4-BE49-F238E27FC236}">
                <a16:creationId xmlns:a16="http://schemas.microsoft.com/office/drawing/2014/main" id="{298BCB2F-665F-4F03-845B-148D58F7B4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8651" y="2738478"/>
            <a:ext cx="2750210" cy="274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9">
            <a:extLst>
              <a:ext uri="{FF2B5EF4-FFF2-40B4-BE49-F238E27FC236}">
                <a16:creationId xmlns:a16="http://schemas.microsoft.com/office/drawing/2014/main" id="{2C79BEAB-3AC8-43D7-B6AA-B0C19C885011}"/>
              </a:ext>
            </a:extLst>
          </p:cNvPr>
          <p:cNvSpPr txBox="1">
            <a:spLocks noChangeArrowheads="1"/>
          </p:cNvSpPr>
          <p:nvPr/>
        </p:nvSpPr>
        <p:spPr bwMode="auto">
          <a:xfrm>
            <a:off x="4335422" y="2457501"/>
            <a:ext cx="529093"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42" name="TextBox 10">
            <a:extLst>
              <a:ext uri="{FF2B5EF4-FFF2-40B4-BE49-F238E27FC236}">
                <a16:creationId xmlns:a16="http://schemas.microsoft.com/office/drawing/2014/main" id="{4115CFDC-B69F-4F37-91D4-B27F9BF12A06}"/>
              </a:ext>
            </a:extLst>
          </p:cNvPr>
          <p:cNvSpPr txBox="1">
            <a:spLocks noChangeArrowheads="1"/>
          </p:cNvSpPr>
          <p:nvPr/>
        </p:nvSpPr>
        <p:spPr bwMode="auto">
          <a:xfrm rot="1639079">
            <a:off x="5094794" y="2712300"/>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3" name="TextBox 11">
            <a:extLst>
              <a:ext uri="{FF2B5EF4-FFF2-40B4-BE49-F238E27FC236}">
                <a16:creationId xmlns:a16="http://schemas.microsoft.com/office/drawing/2014/main" id="{09680B6D-530E-4F52-A97F-F308A19C04AF}"/>
              </a:ext>
            </a:extLst>
          </p:cNvPr>
          <p:cNvSpPr txBox="1">
            <a:spLocks noChangeArrowheads="1"/>
          </p:cNvSpPr>
          <p:nvPr/>
        </p:nvSpPr>
        <p:spPr bwMode="auto">
          <a:xfrm rot="3295026">
            <a:off x="5564801" y="3217222"/>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4" name="TextBox 12">
            <a:extLst>
              <a:ext uri="{FF2B5EF4-FFF2-40B4-BE49-F238E27FC236}">
                <a16:creationId xmlns:a16="http://schemas.microsoft.com/office/drawing/2014/main" id="{AE8C088F-CC1A-4C34-AA38-125FE327B0C0}"/>
              </a:ext>
            </a:extLst>
          </p:cNvPr>
          <p:cNvSpPr txBox="1">
            <a:spLocks noChangeArrowheads="1"/>
          </p:cNvSpPr>
          <p:nvPr/>
        </p:nvSpPr>
        <p:spPr bwMode="auto">
          <a:xfrm rot="5400000">
            <a:off x="5754146" y="4012205"/>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5" name="TextBox 13">
            <a:extLst>
              <a:ext uri="{FF2B5EF4-FFF2-40B4-BE49-F238E27FC236}">
                <a16:creationId xmlns:a16="http://schemas.microsoft.com/office/drawing/2014/main" id="{F6BFE731-5F77-4808-AEE9-01A7DE5092CA}"/>
              </a:ext>
            </a:extLst>
          </p:cNvPr>
          <p:cNvSpPr txBox="1">
            <a:spLocks noChangeArrowheads="1"/>
          </p:cNvSpPr>
          <p:nvPr/>
        </p:nvSpPr>
        <p:spPr bwMode="auto">
          <a:xfrm rot="7462906">
            <a:off x="5531900" y="4738028"/>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dirty="0">
                <a:latin typeface="Twinkl SemiBold" panose="02000000000000000000" pitchFamily="2" charset="0"/>
              </a:rPr>
              <a:t>20</a:t>
            </a:r>
          </a:p>
        </p:txBody>
      </p:sp>
      <p:sp>
        <p:nvSpPr>
          <p:cNvPr id="46" name="TextBox 15">
            <a:extLst>
              <a:ext uri="{FF2B5EF4-FFF2-40B4-BE49-F238E27FC236}">
                <a16:creationId xmlns:a16="http://schemas.microsoft.com/office/drawing/2014/main" id="{4ED72BFB-7D6B-4045-B814-2563FB3AC7E4}"/>
              </a:ext>
            </a:extLst>
          </p:cNvPr>
          <p:cNvSpPr txBox="1">
            <a:spLocks noChangeArrowheads="1"/>
          </p:cNvSpPr>
          <p:nvPr/>
        </p:nvSpPr>
        <p:spPr bwMode="auto">
          <a:xfrm rot="8683822">
            <a:off x="4985706" y="5280195"/>
            <a:ext cx="527751"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47" name="TextBox 16">
            <a:extLst>
              <a:ext uri="{FF2B5EF4-FFF2-40B4-BE49-F238E27FC236}">
                <a16:creationId xmlns:a16="http://schemas.microsoft.com/office/drawing/2014/main" id="{FD68C1E9-D194-4CBD-9F2F-DE5956DD691A}"/>
              </a:ext>
            </a:extLst>
          </p:cNvPr>
          <p:cNvSpPr txBox="1">
            <a:spLocks noChangeArrowheads="1"/>
          </p:cNvSpPr>
          <p:nvPr/>
        </p:nvSpPr>
        <p:spPr bwMode="auto">
          <a:xfrm rot="10800000">
            <a:off x="4197438" y="5454769"/>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48" name="TextBox 17">
            <a:extLst>
              <a:ext uri="{FF2B5EF4-FFF2-40B4-BE49-F238E27FC236}">
                <a16:creationId xmlns:a16="http://schemas.microsoft.com/office/drawing/2014/main" id="{41DE6858-0F06-41B6-AEA7-AC977CB9984F}"/>
              </a:ext>
            </a:extLst>
          </p:cNvPr>
          <p:cNvSpPr txBox="1">
            <a:spLocks noChangeArrowheads="1"/>
          </p:cNvSpPr>
          <p:nvPr/>
        </p:nvSpPr>
        <p:spPr bwMode="auto">
          <a:xfrm rot="12659690">
            <a:off x="3509885" y="5241251"/>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49" name="TextBox 18">
            <a:extLst>
              <a:ext uri="{FF2B5EF4-FFF2-40B4-BE49-F238E27FC236}">
                <a16:creationId xmlns:a16="http://schemas.microsoft.com/office/drawing/2014/main" id="{4A378A76-8333-44DD-9A77-4C7A731D8AAA}"/>
              </a:ext>
            </a:extLst>
          </p:cNvPr>
          <p:cNvSpPr txBox="1">
            <a:spLocks noChangeArrowheads="1"/>
          </p:cNvSpPr>
          <p:nvPr/>
        </p:nvSpPr>
        <p:spPr bwMode="auto">
          <a:xfrm rot="13930089">
            <a:off x="2940861" y="4686984"/>
            <a:ext cx="529093" cy="312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50" name="TextBox 19">
            <a:extLst>
              <a:ext uri="{FF2B5EF4-FFF2-40B4-BE49-F238E27FC236}">
                <a16:creationId xmlns:a16="http://schemas.microsoft.com/office/drawing/2014/main" id="{B8EE77C3-9D78-48C7-80E6-C2033C3608B0}"/>
              </a:ext>
            </a:extLst>
          </p:cNvPr>
          <p:cNvSpPr txBox="1">
            <a:spLocks noChangeArrowheads="1"/>
          </p:cNvSpPr>
          <p:nvPr/>
        </p:nvSpPr>
        <p:spPr bwMode="auto">
          <a:xfrm rot="16200000">
            <a:off x="2738758" y="3910130"/>
            <a:ext cx="529093"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51" name="TextBox 20">
            <a:extLst>
              <a:ext uri="{FF2B5EF4-FFF2-40B4-BE49-F238E27FC236}">
                <a16:creationId xmlns:a16="http://schemas.microsoft.com/office/drawing/2014/main" id="{2291545F-CBED-441E-9DD6-BEA187B9043A}"/>
              </a:ext>
            </a:extLst>
          </p:cNvPr>
          <p:cNvSpPr txBox="1">
            <a:spLocks noChangeArrowheads="1"/>
          </p:cNvSpPr>
          <p:nvPr/>
        </p:nvSpPr>
        <p:spPr bwMode="auto">
          <a:xfrm rot="17735307">
            <a:off x="2936832" y="3211162"/>
            <a:ext cx="529093" cy="31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52" name="Oval 51">
            <a:extLst>
              <a:ext uri="{FF2B5EF4-FFF2-40B4-BE49-F238E27FC236}">
                <a16:creationId xmlns:a16="http://schemas.microsoft.com/office/drawing/2014/main" id="{A6FFB3DA-C9BA-445E-97A2-F2FC3EF518BA}"/>
              </a:ext>
            </a:extLst>
          </p:cNvPr>
          <p:cNvSpPr/>
          <p:nvPr/>
        </p:nvSpPr>
        <p:spPr>
          <a:xfrm>
            <a:off x="3872462" y="3362915"/>
            <a:ext cx="1271703" cy="12717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22">
            <a:extLst>
              <a:ext uri="{FF2B5EF4-FFF2-40B4-BE49-F238E27FC236}">
                <a16:creationId xmlns:a16="http://schemas.microsoft.com/office/drawing/2014/main" id="{86B4BDDD-05FC-4E89-B2BB-3CDD38CFA54F}"/>
              </a:ext>
            </a:extLst>
          </p:cNvPr>
          <p:cNvSpPr txBox="1">
            <a:spLocks noChangeArrowheads="1"/>
          </p:cNvSpPr>
          <p:nvPr/>
        </p:nvSpPr>
        <p:spPr bwMode="auto">
          <a:xfrm rot="19558552">
            <a:off x="3525352" y="2624681"/>
            <a:ext cx="527751" cy="311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dirty="0">
                <a:latin typeface="Twinkl SemiBold" panose="02000000000000000000" pitchFamily="2" charset="0"/>
              </a:rPr>
              <a:t>55</a:t>
            </a:r>
          </a:p>
        </p:txBody>
      </p:sp>
      <p:sp>
        <p:nvSpPr>
          <p:cNvPr id="54" name="Rectangle 53">
            <a:extLst>
              <a:ext uri="{FF2B5EF4-FFF2-40B4-BE49-F238E27FC236}">
                <a16:creationId xmlns:a16="http://schemas.microsoft.com/office/drawing/2014/main" id="{1928DF85-CD4C-4919-800C-DA40D8A1F4C0}"/>
              </a:ext>
            </a:extLst>
          </p:cNvPr>
          <p:cNvSpPr/>
          <p:nvPr/>
        </p:nvSpPr>
        <p:spPr>
          <a:xfrm>
            <a:off x="4343811" y="4605076"/>
            <a:ext cx="382720" cy="612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24">
            <a:extLst>
              <a:ext uri="{FF2B5EF4-FFF2-40B4-BE49-F238E27FC236}">
                <a16:creationId xmlns:a16="http://schemas.microsoft.com/office/drawing/2014/main" id="{7EB3BBEF-90C4-4ED8-AD91-798330783A18}"/>
              </a:ext>
            </a:extLst>
          </p:cNvPr>
          <p:cNvSpPr txBox="1">
            <a:spLocks noChangeArrowheads="1"/>
          </p:cNvSpPr>
          <p:nvPr/>
        </p:nvSpPr>
        <p:spPr bwMode="auto">
          <a:xfrm>
            <a:off x="4358583" y="4826650"/>
            <a:ext cx="773497" cy="44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6" name="Rectangle 55">
            <a:extLst>
              <a:ext uri="{FF2B5EF4-FFF2-40B4-BE49-F238E27FC236}">
                <a16:creationId xmlns:a16="http://schemas.microsoft.com/office/drawing/2014/main" id="{76E04D6B-E6DD-4F4E-AAA1-9A52A41E7BF1}"/>
              </a:ext>
            </a:extLst>
          </p:cNvPr>
          <p:cNvSpPr/>
          <p:nvPr/>
        </p:nvSpPr>
        <p:spPr>
          <a:xfrm>
            <a:off x="4508985" y="2844565"/>
            <a:ext cx="48344" cy="2585037"/>
          </a:xfrm>
          <a:prstGeom prst="rect">
            <a:avLst/>
          </a:prstGeom>
          <a:solidFill>
            <a:srgbClr val="4199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7917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2000"/>
                                        <p:tgtEl>
                                          <p:spTgt spid="38"/>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sz="3200" b="1" dirty="0">
                <a:latin typeface="Twinkl" panose="02000000000000000000" pitchFamily="2" charset="0"/>
              </a:rPr>
              <a:t>Look at this time.</a:t>
            </a:r>
          </a:p>
        </p:txBody>
      </p:sp>
      <p:sp>
        <p:nvSpPr>
          <p:cNvPr id="23" name="Rectangle 22">
            <a:extLst>
              <a:ext uri="{FF2B5EF4-FFF2-40B4-BE49-F238E27FC236}">
                <a16:creationId xmlns:a16="http://schemas.microsoft.com/office/drawing/2014/main" id="{641DD1C1-25A4-45AA-91AE-F256DDA30078}"/>
              </a:ext>
            </a:extLst>
          </p:cNvPr>
          <p:cNvSpPr/>
          <p:nvPr/>
        </p:nvSpPr>
        <p:spPr>
          <a:xfrm>
            <a:off x="4046311" y="2397198"/>
            <a:ext cx="4394112" cy="772107"/>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latin typeface="Twinkl" panose="02000000000000000000" pitchFamily="2" charset="0"/>
              </a:rPr>
              <a:t>   The big hand is pointing at 6, which is halfway around the clock.</a:t>
            </a:r>
          </a:p>
        </p:txBody>
      </p:sp>
      <p:cxnSp>
        <p:nvCxnSpPr>
          <p:cNvPr id="24" name="Straight Arrow Connector 23">
            <a:extLst>
              <a:ext uri="{FF2B5EF4-FFF2-40B4-BE49-F238E27FC236}">
                <a16:creationId xmlns:a16="http://schemas.microsoft.com/office/drawing/2014/main" id="{9492D829-B7A5-40DD-AC84-41303F1E66E2}"/>
              </a:ext>
            </a:extLst>
          </p:cNvPr>
          <p:cNvCxnSpPr>
            <a:cxnSpLocks/>
          </p:cNvCxnSpPr>
          <p:nvPr/>
        </p:nvCxnSpPr>
        <p:spPr>
          <a:xfrm>
            <a:off x="2574699" y="3903900"/>
            <a:ext cx="0" cy="93186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D3BAF6D-764E-4F98-8CFE-D0DD178361A5}"/>
              </a:ext>
            </a:extLst>
          </p:cNvPr>
          <p:cNvCxnSpPr>
            <a:cxnSpLocks/>
          </p:cNvCxnSpPr>
          <p:nvPr/>
        </p:nvCxnSpPr>
        <p:spPr>
          <a:xfrm flipV="1">
            <a:off x="2574699" y="3389550"/>
            <a:ext cx="523875" cy="5238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B4AD45B-8737-4174-96FE-0023185E0937}"/>
              </a:ext>
            </a:extLst>
          </p:cNvPr>
          <p:cNvSpPr/>
          <p:nvPr/>
        </p:nvSpPr>
        <p:spPr>
          <a:xfrm>
            <a:off x="2501674" y="3830875"/>
            <a:ext cx="146050" cy="1460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7" name="Picture 7">
            <a:extLst>
              <a:ext uri="{FF2B5EF4-FFF2-40B4-BE49-F238E27FC236}">
                <a16:creationId xmlns:a16="http://schemas.microsoft.com/office/drawing/2014/main" id="{04F4E2AF-6780-4370-99E1-803A7E3571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6" y="2149713"/>
            <a:ext cx="32527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1">
            <a:extLst>
              <a:ext uri="{FF2B5EF4-FFF2-40B4-BE49-F238E27FC236}">
                <a16:creationId xmlns:a16="http://schemas.microsoft.com/office/drawing/2014/main" id="{8C995AE6-4813-4117-B58D-DACD3B76F0CE}"/>
              </a:ext>
            </a:extLst>
          </p:cNvPr>
          <p:cNvSpPr txBox="1">
            <a:spLocks noChangeArrowheads="1"/>
          </p:cNvSpPr>
          <p:nvPr/>
        </p:nvSpPr>
        <p:spPr bwMode="auto">
          <a:xfrm rot="1639079">
            <a:off x="3146199" y="2138600"/>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29" name="TextBox 12">
            <a:extLst>
              <a:ext uri="{FF2B5EF4-FFF2-40B4-BE49-F238E27FC236}">
                <a16:creationId xmlns:a16="http://schemas.microsoft.com/office/drawing/2014/main" id="{518D5317-86F0-4250-AB09-6D49BCD01268}"/>
              </a:ext>
            </a:extLst>
          </p:cNvPr>
          <p:cNvSpPr txBox="1">
            <a:spLocks noChangeArrowheads="1"/>
          </p:cNvSpPr>
          <p:nvPr/>
        </p:nvSpPr>
        <p:spPr bwMode="auto">
          <a:xfrm rot="3295026">
            <a:off x="3701030" y="2734707"/>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30" name="TextBox 13">
            <a:extLst>
              <a:ext uri="{FF2B5EF4-FFF2-40B4-BE49-F238E27FC236}">
                <a16:creationId xmlns:a16="http://schemas.microsoft.com/office/drawing/2014/main" id="{83EBC379-1CBC-4C0D-A211-0C61E470063C}"/>
              </a:ext>
            </a:extLst>
          </p:cNvPr>
          <p:cNvSpPr txBox="1">
            <a:spLocks noChangeArrowheads="1"/>
          </p:cNvSpPr>
          <p:nvPr/>
        </p:nvSpPr>
        <p:spPr bwMode="auto">
          <a:xfrm rot="5400000">
            <a:off x="3924867" y="3674507"/>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31" name="TextBox 14">
            <a:extLst>
              <a:ext uri="{FF2B5EF4-FFF2-40B4-BE49-F238E27FC236}">
                <a16:creationId xmlns:a16="http://schemas.microsoft.com/office/drawing/2014/main" id="{0900CF00-F8A1-4B6C-9B7C-BAA4C9E74DF0}"/>
              </a:ext>
            </a:extLst>
          </p:cNvPr>
          <p:cNvSpPr txBox="1">
            <a:spLocks noChangeArrowheads="1"/>
          </p:cNvSpPr>
          <p:nvPr/>
        </p:nvSpPr>
        <p:spPr bwMode="auto">
          <a:xfrm rot="7462906">
            <a:off x="3661342" y="4533344"/>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32" name="TextBox 18">
            <a:extLst>
              <a:ext uri="{FF2B5EF4-FFF2-40B4-BE49-F238E27FC236}">
                <a16:creationId xmlns:a16="http://schemas.microsoft.com/office/drawing/2014/main" id="{8690B8A0-78B0-4060-8ADD-C576D4610E16}"/>
              </a:ext>
            </a:extLst>
          </p:cNvPr>
          <p:cNvSpPr txBox="1">
            <a:spLocks noChangeArrowheads="1"/>
          </p:cNvSpPr>
          <p:nvPr/>
        </p:nvSpPr>
        <p:spPr bwMode="auto">
          <a:xfrm rot="13930089">
            <a:off x="698273" y="4434126"/>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33" name="TextBox 19">
            <a:extLst>
              <a:ext uri="{FF2B5EF4-FFF2-40B4-BE49-F238E27FC236}">
                <a16:creationId xmlns:a16="http://schemas.microsoft.com/office/drawing/2014/main" id="{A4DEF27E-6DC7-4859-BF0C-59055DE4133A}"/>
              </a:ext>
            </a:extLst>
          </p:cNvPr>
          <p:cNvSpPr txBox="1">
            <a:spLocks noChangeArrowheads="1"/>
          </p:cNvSpPr>
          <p:nvPr/>
        </p:nvSpPr>
        <p:spPr bwMode="auto">
          <a:xfrm rot="16200000">
            <a:off x="459355" y="3514169"/>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34" name="TextBox 20">
            <a:extLst>
              <a:ext uri="{FF2B5EF4-FFF2-40B4-BE49-F238E27FC236}">
                <a16:creationId xmlns:a16="http://schemas.microsoft.com/office/drawing/2014/main" id="{ECCB6EB4-D579-47F6-A6B2-6BAD125DC28E}"/>
              </a:ext>
            </a:extLst>
          </p:cNvPr>
          <p:cNvSpPr txBox="1">
            <a:spLocks noChangeArrowheads="1"/>
          </p:cNvSpPr>
          <p:nvPr/>
        </p:nvSpPr>
        <p:spPr bwMode="auto">
          <a:xfrm rot="17735307">
            <a:off x="692717" y="2688669"/>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35" name="Oval 34">
            <a:extLst>
              <a:ext uri="{FF2B5EF4-FFF2-40B4-BE49-F238E27FC236}">
                <a16:creationId xmlns:a16="http://schemas.microsoft.com/office/drawing/2014/main" id="{49FE6AB2-3A53-473F-A693-17A92E69AD1D}"/>
              </a:ext>
            </a:extLst>
          </p:cNvPr>
          <p:cNvSpPr/>
          <p:nvPr/>
        </p:nvSpPr>
        <p:spPr>
          <a:xfrm>
            <a:off x="1750786" y="2887900"/>
            <a:ext cx="1501775" cy="1503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a:extLst>
              <a:ext uri="{FF2B5EF4-FFF2-40B4-BE49-F238E27FC236}">
                <a16:creationId xmlns:a16="http://schemas.microsoft.com/office/drawing/2014/main" id="{3C16FC76-CCDC-4789-9E70-8D44F9C2596F}"/>
              </a:ext>
            </a:extLst>
          </p:cNvPr>
          <p:cNvSpPr/>
          <p:nvPr/>
        </p:nvSpPr>
        <p:spPr>
          <a:xfrm>
            <a:off x="2307999" y="4356338"/>
            <a:ext cx="452437"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TextBox 24">
            <a:extLst>
              <a:ext uri="{FF2B5EF4-FFF2-40B4-BE49-F238E27FC236}">
                <a16:creationId xmlns:a16="http://schemas.microsoft.com/office/drawing/2014/main" id="{ADECFD54-FDCC-4671-B987-CD31ED76D6EB}"/>
              </a:ext>
            </a:extLst>
          </p:cNvPr>
          <p:cNvSpPr txBox="1">
            <a:spLocks noChangeArrowheads="1"/>
          </p:cNvSpPr>
          <p:nvPr/>
        </p:nvSpPr>
        <p:spPr bwMode="auto">
          <a:xfrm>
            <a:off x="2323874" y="4618275"/>
            <a:ext cx="91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7" name="TextBox 15">
            <a:extLst>
              <a:ext uri="{FF2B5EF4-FFF2-40B4-BE49-F238E27FC236}">
                <a16:creationId xmlns:a16="http://schemas.microsoft.com/office/drawing/2014/main" id="{836D71E4-7428-4764-9C7D-5B20411022B5}"/>
              </a:ext>
            </a:extLst>
          </p:cNvPr>
          <p:cNvSpPr txBox="1">
            <a:spLocks noChangeArrowheads="1"/>
          </p:cNvSpPr>
          <p:nvPr/>
        </p:nvSpPr>
        <p:spPr bwMode="auto">
          <a:xfrm rot="8683822">
            <a:off x="3065236" y="5124688"/>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58" name="TextBox 16">
            <a:extLst>
              <a:ext uri="{FF2B5EF4-FFF2-40B4-BE49-F238E27FC236}">
                <a16:creationId xmlns:a16="http://schemas.microsoft.com/office/drawing/2014/main" id="{B7BBD2A7-6ADC-4444-B51E-6AB65463EAA0}"/>
              </a:ext>
            </a:extLst>
          </p:cNvPr>
          <p:cNvSpPr txBox="1">
            <a:spLocks noChangeArrowheads="1"/>
          </p:cNvSpPr>
          <p:nvPr/>
        </p:nvSpPr>
        <p:spPr bwMode="auto">
          <a:xfrm rot="10800000">
            <a:off x="2134961" y="533106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59" name="TextBox 17">
            <a:extLst>
              <a:ext uri="{FF2B5EF4-FFF2-40B4-BE49-F238E27FC236}">
                <a16:creationId xmlns:a16="http://schemas.microsoft.com/office/drawing/2014/main" id="{A59DADF0-C9B6-4CD1-887B-EDF189D69E9D}"/>
              </a:ext>
            </a:extLst>
          </p:cNvPr>
          <p:cNvSpPr txBox="1">
            <a:spLocks noChangeArrowheads="1"/>
          </p:cNvSpPr>
          <p:nvPr/>
        </p:nvSpPr>
        <p:spPr bwMode="auto">
          <a:xfrm rot="12659690">
            <a:off x="1320574" y="5078650"/>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60" name="TextBox 8">
            <a:extLst>
              <a:ext uri="{FF2B5EF4-FFF2-40B4-BE49-F238E27FC236}">
                <a16:creationId xmlns:a16="http://schemas.microsoft.com/office/drawing/2014/main" id="{069D5888-A525-4A14-AD2A-466D88ED5858}"/>
              </a:ext>
            </a:extLst>
          </p:cNvPr>
          <p:cNvSpPr txBox="1">
            <a:spLocks noChangeArrowheads="1"/>
          </p:cNvSpPr>
          <p:nvPr/>
        </p:nvSpPr>
        <p:spPr bwMode="auto">
          <a:xfrm>
            <a:off x="2307999" y="1848088"/>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61" name="TextBox 22">
            <a:extLst>
              <a:ext uri="{FF2B5EF4-FFF2-40B4-BE49-F238E27FC236}">
                <a16:creationId xmlns:a16="http://schemas.microsoft.com/office/drawing/2014/main" id="{E61D1DC3-C5C7-4363-9185-8AFE1D9092CB}"/>
              </a:ext>
            </a:extLst>
          </p:cNvPr>
          <p:cNvSpPr txBox="1">
            <a:spLocks noChangeArrowheads="1"/>
          </p:cNvSpPr>
          <p:nvPr/>
        </p:nvSpPr>
        <p:spPr bwMode="auto">
          <a:xfrm rot="19558552">
            <a:off x="1398361" y="2043350"/>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cxnSp>
        <p:nvCxnSpPr>
          <p:cNvPr id="62" name="Straight Arrow Connector 61">
            <a:extLst>
              <a:ext uri="{FF2B5EF4-FFF2-40B4-BE49-F238E27FC236}">
                <a16:creationId xmlns:a16="http://schemas.microsoft.com/office/drawing/2014/main" id="{F3F5730B-3628-4287-88EF-4C97CE9E5905}"/>
              </a:ext>
            </a:extLst>
          </p:cNvPr>
          <p:cNvCxnSpPr>
            <a:cxnSpLocks/>
          </p:cNvCxnSpPr>
          <p:nvPr/>
        </p:nvCxnSpPr>
        <p:spPr>
          <a:xfrm>
            <a:off x="2508024" y="3741975"/>
            <a:ext cx="0" cy="931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74E674B-67AD-4972-8751-8E7CB88D276B}"/>
              </a:ext>
            </a:extLst>
          </p:cNvPr>
          <p:cNvCxnSpPr>
            <a:cxnSpLocks/>
          </p:cNvCxnSpPr>
          <p:nvPr/>
        </p:nvCxnSpPr>
        <p:spPr>
          <a:xfrm flipV="1">
            <a:off x="2508024" y="3262550"/>
            <a:ext cx="536575" cy="4889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1AC3CA9-EFA9-4254-A45A-E5A57FE08506}"/>
              </a:ext>
            </a:extLst>
          </p:cNvPr>
          <p:cNvSpPr/>
          <p:nvPr/>
        </p:nvSpPr>
        <p:spPr>
          <a:xfrm>
            <a:off x="2431824" y="3681650"/>
            <a:ext cx="161925" cy="161925"/>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a:extLst>
              <a:ext uri="{FF2B5EF4-FFF2-40B4-BE49-F238E27FC236}">
                <a16:creationId xmlns:a16="http://schemas.microsoft.com/office/drawing/2014/main" id="{6E99B4A6-AA8A-42B4-A794-146E569A4DC9}"/>
              </a:ext>
            </a:extLst>
          </p:cNvPr>
          <p:cNvSpPr/>
          <p:nvPr/>
        </p:nvSpPr>
        <p:spPr>
          <a:xfrm>
            <a:off x="4721452" y="3365446"/>
            <a:ext cx="3723227"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latin typeface="Twinkl" panose="02000000000000000000" pitchFamily="2" charset="0"/>
              </a:rPr>
              <a:t>Where is the small hand pointing? Is it on the number? </a:t>
            </a:r>
          </a:p>
        </p:txBody>
      </p:sp>
      <p:sp>
        <p:nvSpPr>
          <p:cNvPr id="66" name="Rectangle 65">
            <a:extLst>
              <a:ext uri="{FF2B5EF4-FFF2-40B4-BE49-F238E27FC236}">
                <a16:creationId xmlns:a16="http://schemas.microsoft.com/office/drawing/2014/main" id="{080D8A03-E7F2-45F2-9AD9-69287BBB9EFA}"/>
              </a:ext>
            </a:extLst>
          </p:cNvPr>
          <p:cNvSpPr/>
          <p:nvPr/>
        </p:nvSpPr>
        <p:spPr>
          <a:xfrm>
            <a:off x="4222524" y="4340655"/>
            <a:ext cx="4222155" cy="495108"/>
          </a:xfrm>
          <a:custGeom>
            <a:avLst/>
            <a:gdLst>
              <a:gd name="connsiteX0" fmla="*/ 0 w 4222155"/>
              <a:gd name="connsiteY0" fmla="*/ 0 h 495108"/>
              <a:gd name="connsiteX1" fmla="*/ 4222155 w 4222155"/>
              <a:gd name="connsiteY1" fmla="*/ 0 h 495108"/>
              <a:gd name="connsiteX2" fmla="*/ 4222155 w 4222155"/>
              <a:gd name="connsiteY2" fmla="*/ 495108 h 495108"/>
              <a:gd name="connsiteX3" fmla="*/ 0 w 4222155"/>
              <a:gd name="connsiteY3" fmla="*/ 495108 h 495108"/>
              <a:gd name="connsiteX4" fmla="*/ 0 w 4222155"/>
              <a:gd name="connsiteY4" fmla="*/ 0 h 495108"/>
              <a:gd name="connsiteX0" fmla="*/ 302004 w 4222155"/>
              <a:gd name="connsiteY0" fmla="*/ 16778 h 495108"/>
              <a:gd name="connsiteX1" fmla="*/ 4222155 w 4222155"/>
              <a:gd name="connsiteY1" fmla="*/ 0 h 495108"/>
              <a:gd name="connsiteX2" fmla="*/ 4222155 w 4222155"/>
              <a:gd name="connsiteY2" fmla="*/ 495108 h 495108"/>
              <a:gd name="connsiteX3" fmla="*/ 0 w 4222155"/>
              <a:gd name="connsiteY3" fmla="*/ 495108 h 495108"/>
              <a:gd name="connsiteX4" fmla="*/ 302004 w 4222155"/>
              <a:gd name="connsiteY4" fmla="*/ 16778 h 495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155" h="495108">
                <a:moveTo>
                  <a:pt x="302004" y="16778"/>
                </a:moveTo>
                <a:lnTo>
                  <a:pt x="4222155" y="0"/>
                </a:lnTo>
                <a:lnTo>
                  <a:pt x="4222155" y="495108"/>
                </a:lnTo>
                <a:lnTo>
                  <a:pt x="0" y="495108"/>
                </a:lnTo>
                <a:lnTo>
                  <a:pt x="302004" y="16778"/>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dirty="0">
                <a:solidFill>
                  <a:schemeClr val="bg1"/>
                </a:solidFill>
                <a:latin typeface="Twinkl" panose="02000000000000000000" pitchFamily="2" charset="0"/>
              </a:rPr>
              <a:t>It’s half way between </a:t>
            </a:r>
            <a:r>
              <a:rPr lang="en-GB" altLang="en-US" b="1" dirty="0">
                <a:solidFill>
                  <a:schemeClr val="bg1"/>
                </a:solidFill>
                <a:latin typeface="Twinkl" panose="02000000000000000000" pitchFamily="2" charset="0"/>
              </a:rPr>
              <a:t>1 and 2</a:t>
            </a:r>
            <a:r>
              <a:rPr lang="en-GB" altLang="en-US" dirty="0">
                <a:solidFill>
                  <a:schemeClr val="bg1"/>
                </a:solidFill>
                <a:latin typeface="Twinkl" panose="02000000000000000000" pitchFamily="2" charset="0"/>
              </a:rPr>
              <a:t>.</a:t>
            </a:r>
          </a:p>
        </p:txBody>
      </p:sp>
      <p:sp>
        <p:nvSpPr>
          <p:cNvPr id="67" name="Content Placeholder 2">
            <a:extLst>
              <a:ext uri="{FF2B5EF4-FFF2-40B4-BE49-F238E27FC236}">
                <a16:creationId xmlns:a16="http://schemas.microsoft.com/office/drawing/2014/main" id="{59082A9F-BFD3-4DDC-8DEE-2372A093C0CC}"/>
              </a:ext>
            </a:extLst>
          </p:cNvPr>
          <p:cNvSpPr>
            <a:spLocks/>
          </p:cNvSpPr>
          <p:nvPr/>
        </p:nvSpPr>
        <p:spPr bwMode="auto">
          <a:xfrm>
            <a:off x="1741953" y="5644343"/>
            <a:ext cx="1555954" cy="4397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spTree>
    <p:extLst>
      <p:ext uri="{BB962C8B-B14F-4D97-AF65-F5344CB8AC3E}">
        <p14:creationId xmlns:p14="http://schemas.microsoft.com/office/powerpoint/2010/main" val="20959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6" presetClass="emph" presetSubtype="0" fill="hold" nodeType="withEffect">
                                  <p:stCondLst>
                                    <p:cond delay="0"/>
                                  </p:stCondLst>
                                  <p:childTnLst>
                                    <p:animEffect transition="out" filter="fade">
                                      <p:cBhvr>
                                        <p:cTn id="9" dur="1250" tmFilter="0, 0; .2, .5; .8, .5; 1, 0"/>
                                        <p:tgtEl>
                                          <p:spTgt spid="62"/>
                                        </p:tgtEl>
                                      </p:cBhvr>
                                    </p:animEffect>
                                    <p:animScale>
                                      <p:cBhvr>
                                        <p:cTn id="10" dur="625" autoRev="1" fill="hold"/>
                                        <p:tgtEl>
                                          <p:spTgt spid="62"/>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left)">
                                      <p:cBhvr>
                                        <p:cTn id="15" dur="500"/>
                                        <p:tgtEl>
                                          <p:spTgt spid="65"/>
                                        </p:tgtEl>
                                      </p:cBhvr>
                                    </p:animEffect>
                                  </p:childTnLst>
                                </p:cTn>
                              </p:par>
                              <p:par>
                                <p:cTn id="16" presetID="26" presetClass="emph" presetSubtype="0" fill="hold" nodeType="withEffect">
                                  <p:stCondLst>
                                    <p:cond delay="0"/>
                                  </p:stCondLst>
                                  <p:childTnLst>
                                    <p:animEffect transition="out" filter="fade">
                                      <p:cBhvr>
                                        <p:cTn id="17" dur="1250" tmFilter="0, 0; .2, .5; .8, .5; 1, 0"/>
                                        <p:tgtEl>
                                          <p:spTgt spid="63"/>
                                        </p:tgtEl>
                                      </p:cBhvr>
                                    </p:animEffect>
                                    <p:animScale>
                                      <p:cBhvr>
                                        <p:cTn id="18" dur="625" autoRev="1" fill="hold"/>
                                        <p:tgtEl>
                                          <p:spTgt spid="63"/>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What time is this clock showing?</a:t>
            </a:r>
          </a:p>
        </p:txBody>
      </p:sp>
      <p:sp>
        <p:nvSpPr>
          <p:cNvPr id="23" name="Rectangle 22">
            <a:extLst>
              <a:ext uri="{FF2B5EF4-FFF2-40B4-BE49-F238E27FC236}">
                <a16:creationId xmlns:a16="http://schemas.microsoft.com/office/drawing/2014/main" id="{641DD1C1-25A4-45AA-91AE-F256DDA30078}"/>
              </a:ext>
            </a:extLst>
          </p:cNvPr>
          <p:cNvSpPr/>
          <p:nvPr/>
        </p:nvSpPr>
        <p:spPr>
          <a:xfrm>
            <a:off x="4046312" y="2535697"/>
            <a:ext cx="3749272" cy="495108"/>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dirty="0">
                <a:latin typeface="Twinkl" panose="02000000000000000000" pitchFamily="2" charset="0"/>
              </a:rPr>
              <a:t>   Where is the </a:t>
            </a:r>
            <a:r>
              <a:rPr lang="en-GB" altLang="en-US" b="1" dirty="0">
                <a:latin typeface="Twinkl" panose="02000000000000000000" pitchFamily="2" charset="0"/>
              </a:rPr>
              <a:t>big hand </a:t>
            </a:r>
            <a:r>
              <a:rPr lang="en-GB" altLang="en-US" dirty="0">
                <a:latin typeface="Twinkl" panose="02000000000000000000" pitchFamily="2" charset="0"/>
              </a:rPr>
              <a:t>pointing?</a:t>
            </a:r>
          </a:p>
        </p:txBody>
      </p:sp>
      <p:sp>
        <p:nvSpPr>
          <p:cNvPr id="65" name="Rectangle 64">
            <a:extLst>
              <a:ext uri="{FF2B5EF4-FFF2-40B4-BE49-F238E27FC236}">
                <a16:creationId xmlns:a16="http://schemas.microsoft.com/office/drawing/2014/main" id="{6E99B4A6-AA8A-42B4-A794-146E569A4DC9}"/>
              </a:ext>
            </a:extLst>
          </p:cNvPr>
          <p:cNvSpPr/>
          <p:nvPr/>
        </p:nvSpPr>
        <p:spPr>
          <a:xfrm>
            <a:off x="4486888" y="3324494"/>
            <a:ext cx="2336135"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dirty="0">
                <a:latin typeface="Twinkl" panose="02000000000000000000" pitchFamily="2" charset="0"/>
              </a:rPr>
              <a:t>Where is the little hand pointing?</a:t>
            </a:r>
          </a:p>
        </p:txBody>
      </p:sp>
      <p:sp>
        <p:nvSpPr>
          <p:cNvPr id="67" name="Content Placeholder 2">
            <a:extLst>
              <a:ext uri="{FF2B5EF4-FFF2-40B4-BE49-F238E27FC236}">
                <a16:creationId xmlns:a16="http://schemas.microsoft.com/office/drawing/2014/main" id="{59082A9F-BFD3-4DDC-8DEE-2372A093C0CC}"/>
              </a:ext>
            </a:extLst>
          </p:cNvPr>
          <p:cNvSpPr>
            <a:spLocks/>
          </p:cNvSpPr>
          <p:nvPr/>
        </p:nvSpPr>
        <p:spPr bwMode="auto">
          <a:xfrm>
            <a:off x="1741953" y="5644343"/>
            <a:ext cx="1555954" cy="439737"/>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cxnSp>
        <p:nvCxnSpPr>
          <p:cNvPr id="38" name="Straight Arrow Connector 37">
            <a:extLst>
              <a:ext uri="{FF2B5EF4-FFF2-40B4-BE49-F238E27FC236}">
                <a16:creationId xmlns:a16="http://schemas.microsoft.com/office/drawing/2014/main" id="{A9978EA8-6836-4068-9A62-5D6611B1CDD3}"/>
              </a:ext>
            </a:extLst>
          </p:cNvPr>
          <p:cNvCxnSpPr>
            <a:cxnSpLocks/>
          </p:cNvCxnSpPr>
          <p:nvPr/>
        </p:nvCxnSpPr>
        <p:spPr>
          <a:xfrm>
            <a:off x="2574699" y="3946525"/>
            <a:ext cx="0" cy="93186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015E0A0-C906-4E9F-9D0D-F6F3A061CD31}"/>
              </a:ext>
            </a:extLst>
          </p:cNvPr>
          <p:cNvCxnSpPr>
            <a:cxnSpLocks/>
          </p:cNvCxnSpPr>
          <p:nvPr/>
        </p:nvCxnSpPr>
        <p:spPr>
          <a:xfrm flipV="1">
            <a:off x="2574699" y="3432175"/>
            <a:ext cx="523875" cy="5238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875F0F39-FAE6-4E61-A980-159B301FFF27}"/>
              </a:ext>
            </a:extLst>
          </p:cNvPr>
          <p:cNvSpPr/>
          <p:nvPr/>
        </p:nvSpPr>
        <p:spPr>
          <a:xfrm>
            <a:off x="2501674" y="3873500"/>
            <a:ext cx="146050" cy="1460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1" name="Picture 17">
            <a:extLst>
              <a:ext uri="{FF2B5EF4-FFF2-40B4-BE49-F238E27FC236}">
                <a16:creationId xmlns:a16="http://schemas.microsoft.com/office/drawing/2014/main" id="{8CB9FC97-49E7-4B93-8AE7-54B5C526D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536" y="2192338"/>
            <a:ext cx="3252788"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18">
            <a:extLst>
              <a:ext uri="{FF2B5EF4-FFF2-40B4-BE49-F238E27FC236}">
                <a16:creationId xmlns:a16="http://schemas.microsoft.com/office/drawing/2014/main" id="{4827EBFA-4156-4B56-BE05-C9ABD18ED652}"/>
              </a:ext>
            </a:extLst>
          </p:cNvPr>
          <p:cNvSpPr txBox="1">
            <a:spLocks noChangeArrowheads="1"/>
          </p:cNvSpPr>
          <p:nvPr/>
        </p:nvSpPr>
        <p:spPr bwMode="auto">
          <a:xfrm rot="1639079">
            <a:off x="3146199" y="218122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43" name="TextBox 19">
            <a:extLst>
              <a:ext uri="{FF2B5EF4-FFF2-40B4-BE49-F238E27FC236}">
                <a16:creationId xmlns:a16="http://schemas.microsoft.com/office/drawing/2014/main" id="{413F79BB-CE28-494B-9A68-CA60710A99AE}"/>
              </a:ext>
            </a:extLst>
          </p:cNvPr>
          <p:cNvSpPr txBox="1">
            <a:spLocks noChangeArrowheads="1"/>
          </p:cNvSpPr>
          <p:nvPr/>
        </p:nvSpPr>
        <p:spPr bwMode="auto">
          <a:xfrm rot="3295026">
            <a:off x="3701030" y="2777332"/>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44" name="TextBox 20">
            <a:extLst>
              <a:ext uri="{FF2B5EF4-FFF2-40B4-BE49-F238E27FC236}">
                <a16:creationId xmlns:a16="http://schemas.microsoft.com/office/drawing/2014/main" id="{0F876118-C7BF-43BB-87ED-9F171591BDA3}"/>
              </a:ext>
            </a:extLst>
          </p:cNvPr>
          <p:cNvSpPr txBox="1">
            <a:spLocks noChangeArrowheads="1"/>
          </p:cNvSpPr>
          <p:nvPr/>
        </p:nvSpPr>
        <p:spPr bwMode="auto">
          <a:xfrm rot="5400000">
            <a:off x="3924867" y="3717132"/>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45" name="TextBox 21">
            <a:extLst>
              <a:ext uri="{FF2B5EF4-FFF2-40B4-BE49-F238E27FC236}">
                <a16:creationId xmlns:a16="http://schemas.microsoft.com/office/drawing/2014/main" id="{54CED5CD-57C2-4004-A95C-E63A20BD7879}"/>
              </a:ext>
            </a:extLst>
          </p:cNvPr>
          <p:cNvSpPr txBox="1">
            <a:spLocks noChangeArrowheads="1"/>
          </p:cNvSpPr>
          <p:nvPr/>
        </p:nvSpPr>
        <p:spPr bwMode="auto">
          <a:xfrm rot="7462906">
            <a:off x="3661342" y="4575969"/>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46" name="TextBox 22">
            <a:extLst>
              <a:ext uri="{FF2B5EF4-FFF2-40B4-BE49-F238E27FC236}">
                <a16:creationId xmlns:a16="http://schemas.microsoft.com/office/drawing/2014/main" id="{147C2F7D-11C0-45B1-AFE0-72DA5F8A7363}"/>
              </a:ext>
            </a:extLst>
          </p:cNvPr>
          <p:cNvSpPr txBox="1">
            <a:spLocks noChangeArrowheads="1"/>
          </p:cNvSpPr>
          <p:nvPr/>
        </p:nvSpPr>
        <p:spPr bwMode="auto">
          <a:xfrm rot="13930089">
            <a:off x="698273" y="4476751"/>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47" name="TextBox 23">
            <a:extLst>
              <a:ext uri="{FF2B5EF4-FFF2-40B4-BE49-F238E27FC236}">
                <a16:creationId xmlns:a16="http://schemas.microsoft.com/office/drawing/2014/main" id="{A4486209-F2B0-4F95-B1B1-0DA3C1C50D64}"/>
              </a:ext>
            </a:extLst>
          </p:cNvPr>
          <p:cNvSpPr txBox="1">
            <a:spLocks noChangeArrowheads="1"/>
          </p:cNvSpPr>
          <p:nvPr/>
        </p:nvSpPr>
        <p:spPr bwMode="auto">
          <a:xfrm rot="16200000">
            <a:off x="459355" y="3556794"/>
            <a:ext cx="625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48" name="TextBox 24">
            <a:extLst>
              <a:ext uri="{FF2B5EF4-FFF2-40B4-BE49-F238E27FC236}">
                <a16:creationId xmlns:a16="http://schemas.microsoft.com/office/drawing/2014/main" id="{0C27F56A-9352-4DC2-8213-F9A915046570}"/>
              </a:ext>
            </a:extLst>
          </p:cNvPr>
          <p:cNvSpPr txBox="1">
            <a:spLocks noChangeArrowheads="1"/>
          </p:cNvSpPr>
          <p:nvPr/>
        </p:nvSpPr>
        <p:spPr bwMode="auto">
          <a:xfrm rot="17735307">
            <a:off x="692717" y="2731294"/>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49" name="Oval 48">
            <a:extLst>
              <a:ext uri="{FF2B5EF4-FFF2-40B4-BE49-F238E27FC236}">
                <a16:creationId xmlns:a16="http://schemas.microsoft.com/office/drawing/2014/main" id="{948C8C05-FD48-4227-A43F-AC169078671B}"/>
              </a:ext>
            </a:extLst>
          </p:cNvPr>
          <p:cNvSpPr/>
          <p:nvPr/>
        </p:nvSpPr>
        <p:spPr>
          <a:xfrm>
            <a:off x="1750786" y="2930525"/>
            <a:ext cx="1501775" cy="1503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a:extLst>
              <a:ext uri="{FF2B5EF4-FFF2-40B4-BE49-F238E27FC236}">
                <a16:creationId xmlns:a16="http://schemas.microsoft.com/office/drawing/2014/main" id="{C65C4523-DC90-4246-9E49-0ABFFB7DE538}"/>
              </a:ext>
            </a:extLst>
          </p:cNvPr>
          <p:cNvSpPr/>
          <p:nvPr/>
        </p:nvSpPr>
        <p:spPr>
          <a:xfrm>
            <a:off x="2307999" y="4398963"/>
            <a:ext cx="452437"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27">
            <a:extLst>
              <a:ext uri="{FF2B5EF4-FFF2-40B4-BE49-F238E27FC236}">
                <a16:creationId xmlns:a16="http://schemas.microsoft.com/office/drawing/2014/main" id="{D1CAE140-AA04-4941-B2B5-BA9CEBFDE1C8}"/>
              </a:ext>
            </a:extLst>
          </p:cNvPr>
          <p:cNvSpPr txBox="1">
            <a:spLocks noChangeArrowheads="1"/>
          </p:cNvSpPr>
          <p:nvPr/>
        </p:nvSpPr>
        <p:spPr bwMode="auto">
          <a:xfrm>
            <a:off x="2323874" y="4660900"/>
            <a:ext cx="914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52" name="TextBox 29">
            <a:extLst>
              <a:ext uri="{FF2B5EF4-FFF2-40B4-BE49-F238E27FC236}">
                <a16:creationId xmlns:a16="http://schemas.microsoft.com/office/drawing/2014/main" id="{DDF616CF-F905-44EE-A6A0-1F24C319B059}"/>
              </a:ext>
            </a:extLst>
          </p:cNvPr>
          <p:cNvSpPr txBox="1">
            <a:spLocks noChangeArrowheads="1"/>
          </p:cNvSpPr>
          <p:nvPr/>
        </p:nvSpPr>
        <p:spPr bwMode="auto">
          <a:xfrm>
            <a:off x="2307999" y="1890713"/>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53" name="TextBox 30">
            <a:extLst>
              <a:ext uri="{FF2B5EF4-FFF2-40B4-BE49-F238E27FC236}">
                <a16:creationId xmlns:a16="http://schemas.microsoft.com/office/drawing/2014/main" id="{2F463C3F-B769-4EC3-90A8-F27E33D2EBC1}"/>
              </a:ext>
            </a:extLst>
          </p:cNvPr>
          <p:cNvSpPr txBox="1">
            <a:spLocks noChangeArrowheads="1"/>
          </p:cNvSpPr>
          <p:nvPr/>
        </p:nvSpPr>
        <p:spPr bwMode="auto">
          <a:xfrm rot="19558552">
            <a:off x="1398361" y="2085975"/>
            <a:ext cx="625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cxnSp>
        <p:nvCxnSpPr>
          <p:cNvPr id="54" name="Straight Arrow Connector 53">
            <a:extLst>
              <a:ext uri="{FF2B5EF4-FFF2-40B4-BE49-F238E27FC236}">
                <a16:creationId xmlns:a16="http://schemas.microsoft.com/office/drawing/2014/main" id="{C06BC311-33F6-4E9A-AA99-4EF5E18D4F42}"/>
              </a:ext>
            </a:extLst>
          </p:cNvPr>
          <p:cNvCxnSpPr/>
          <p:nvPr/>
        </p:nvCxnSpPr>
        <p:spPr>
          <a:xfrm>
            <a:off x="2501674" y="3754438"/>
            <a:ext cx="0" cy="931862"/>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29A4EE0-1D62-4F49-BC48-735DF25351B1}"/>
              </a:ext>
            </a:extLst>
          </p:cNvPr>
          <p:cNvCxnSpPr/>
          <p:nvPr/>
        </p:nvCxnSpPr>
        <p:spPr>
          <a:xfrm flipH="1" flipV="1">
            <a:off x="2347686" y="3155950"/>
            <a:ext cx="153988" cy="6080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301681A2-2ED7-40D4-8703-EA2F1619E183}"/>
              </a:ext>
            </a:extLst>
          </p:cNvPr>
          <p:cNvSpPr/>
          <p:nvPr/>
        </p:nvSpPr>
        <p:spPr>
          <a:xfrm>
            <a:off x="2428649" y="3681413"/>
            <a:ext cx="146050" cy="146050"/>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8" name="TextBox 35">
            <a:extLst>
              <a:ext uri="{FF2B5EF4-FFF2-40B4-BE49-F238E27FC236}">
                <a16:creationId xmlns:a16="http://schemas.microsoft.com/office/drawing/2014/main" id="{CFBB6C52-5310-441D-823E-B0DE3055C851}"/>
              </a:ext>
            </a:extLst>
          </p:cNvPr>
          <p:cNvSpPr txBox="1">
            <a:spLocks noChangeArrowheads="1"/>
          </p:cNvSpPr>
          <p:nvPr/>
        </p:nvSpPr>
        <p:spPr bwMode="auto">
          <a:xfrm rot="10800000">
            <a:off x="2106386" y="5416550"/>
            <a:ext cx="625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sp>
        <p:nvSpPr>
          <p:cNvPr id="69" name="Rectangle 68">
            <a:extLst>
              <a:ext uri="{FF2B5EF4-FFF2-40B4-BE49-F238E27FC236}">
                <a16:creationId xmlns:a16="http://schemas.microsoft.com/office/drawing/2014/main" id="{9FB4719A-19EC-4D81-B3F6-85580EB91128}"/>
              </a:ext>
            </a:extLst>
          </p:cNvPr>
          <p:cNvSpPr/>
          <p:nvPr/>
        </p:nvSpPr>
        <p:spPr>
          <a:xfrm>
            <a:off x="7825010" y="2535697"/>
            <a:ext cx="517422"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eaLnBrk="1" hangingPunct="1">
              <a:spcBef>
                <a:spcPct val="0"/>
              </a:spcBef>
            </a:pPr>
            <a:r>
              <a:rPr lang="en-GB" altLang="en-US" b="1" dirty="0">
                <a:latin typeface="Twinkl" panose="02000000000000000000" pitchFamily="2" charset="0"/>
              </a:rPr>
              <a:t>6</a:t>
            </a:r>
          </a:p>
        </p:txBody>
      </p:sp>
      <p:sp>
        <p:nvSpPr>
          <p:cNvPr id="70" name="Rectangle 69">
            <a:extLst>
              <a:ext uri="{FF2B5EF4-FFF2-40B4-BE49-F238E27FC236}">
                <a16:creationId xmlns:a16="http://schemas.microsoft.com/office/drawing/2014/main" id="{1131B46B-0678-4BA3-89AE-6173288193B1}"/>
              </a:ext>
            </a:extLst>
          </p:cNvPr>
          <p:cNvSpPr/>
          <p:nvPr/>
        </p:nvSpPr>
        <p:spPr>
          <a:xfrm>
            <a:off x="6862195" y="3174418"/>
            <a:ext cx="1471848" cy="1049106"/>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b="1" dirty="0">
                <a:latin typeface="Twinkl" panose="02000000000000000000" pitchFamily="2" charset="0"/>
              </a:rPr>
              <a:t>halfway between 11 and 12</a:t>
            </a:r>
          </a:p>
        </p:txBody>
      </p:sp>
      <p:pic>
        <p:nvPicPr>
          <p:cNvPr id="71" name="Picture 70">
            <a:extLst>
              <a:ext uri="{FF2B5EF4-FFF2-40B4-BE49-F238E27FC236}">
                <a16:creationId xmlns:a16="http://schemas.microsoft.com/office/drawing/2014/main" id="{AFDA6807-AAF6-4ABB-81DB-E7448FBD00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713" y="5017711"/>
            <a:ext cx="2302487" cy="2042719"/>
          </a:xfrm>
          <a:prstGeom prst="rect">
            <a:avLst/>
          </a:prstGeom>
        </p:spPr>
      </p:pic>
      <p:grpSp>
        <p:nvGrpSpPr>
          <p:cNvPr id="72" name="Group 71">
            <a:extLst>
              <a:ext uri="{FF2B5EF4-FFF2-40B4-BE49-F238E27FC236}">
                <a16:creationId xmlns:a16="http://schemas.microsoft.com/office/drawing/2014/main" id="{FB3671E8-E2A8-4613-9E65-EB95F5DEBB9D}"/>
              </a:ext>
            </a:extLst>
          </p:cNvPr>
          <p:cNvGrpSpPr/>
          <p:nvPr/>
        </p:nvGrpSpPr>
        <p:grpSpPr>
          <a:xfrm>
            <a:off x="4397149" y="4653605"/>
            <a:ext cx="2636930" cy="675054"/>
            <a:chOff x="4389539" y="2277060"/>
            <a:chExt cx="2999064" cy="1422487"/>
          </a:xfrm>
        </p:grpSpPr>
        <p:sp>
          <p:nvSpPr>
            <p:cNvPr id="73" name="Speech Bubble: Oval 72">
              <a:extLst>
                <a:ext uri="{FF2B5EF4-FFF2-40B4-BE49-F238E27FC236}">
                  <a16:creationId xmlns:a16="http://schemas.microsoft.com/office/drawing/2014/main" id="{3B97F40A-0A72-40C3-8A1C-A3C341A91ACA}"/>
                </a:ext>
              </a:extLst>
            </p:cNvPr>
            <p:cNvSpPr/>
            <p:nvPr/>
          </p:nvSpPr>
          <p:spPr>
            <a:xfrm>
              <a:off x="4389539" y="2277060"/>
              <a:ext cx="2999064" cy="1422487"/>
            </a:xfrm>
            <a:prstGeom prst="wedgeEllipseCallout">
              <a:avLst>
                <a:gd name="adj1" fmla="val 38939"/>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856CE290-156A-42E4-AA3A-651F7014A05E}"/>
                </a:ext>
              </a:extLst>
            </p:cNvPr>
            <p:cNvSpPr txBox="1"/>
            <p:nvPr/>
          </p:nvSpPr>
          <p:spPr>
            <a:xfrm>
              <a:off x="4682402" y="2592146"/>
              <a:ext cx="2413338" cy="792315"/>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20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It’s half past 11.</a:t>
              </a:r>
              <a:endParaRPr lang="en-GB" altLang="en-US" sz="20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spTree>
    <p:extLst>
      <p:ext uri="{BB962C8B-B14F-4D97-AF65-F5344CB8AC3E}">
        <p14:creationId xmlns:p14="http://schemas.microsoft.com/office/powerpoint/2010/main" val="414834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32" presetClass="emph" presetSubtype="0" fill="hold" nodeType="withEffect">
                                  <p:stCondLst>
                                    <p:cond delay="0"/>
                                  </p:stCondLst>
                                  <p:childTnLst>
                                    <p:animRot by="120000">
                                      <p:cBhvr>
                                        <p:cTn id="29" dur="100" fill="hold">
                                          <p:stCondLst>
                                            <p:cond delay="0"/>
                                          </p:stCondLst>
                                        </p:cTn>
                                        <p:tgtEl>
                                          <p:spTgt spid="71"/>
                                        </p:tgtEl>
                                        <p:attrNameLst>
                                          <p:attrName>r</p:attrName>
                                        </p:attrNameLst>
                                      </p:cBhvr>
                                    </p:animRot>
                                    <p:animRot by="-240000">
                                      <p:cBhvr>
                                        <p:cTn id="30" dur="200" fill="hold">
                                          <p:stCondLst>
                                            <p:cond delay="200"/>
                                          </p:stCondLst>
                                        </p:cTn>
                                        <p:tgtEl>
                                          <p:spTgt spid="71"/>
                                        </p:tgtEl>
                                        <p:attrNameLst>
                                          <p:attrName>r</p:attrName>
                                        </p:attrNameLst>
                                      </p:cBhvr>
                                    </p:animRot>
                                    <p:animRot by="240000">
                                      <p:cBhvr>
                                        <p:cTn id="31" dur="200" fill="hold">
                                          <p:stCondLst>
                                            <p:cond delay="400"/>
                                          </p:stCondLst>
                                        </p:cTn>
                                        <p:tgtEl>
                                          <p:spTgt spid="71"/>
                                        </p:tgtEl>
                                        <p:attrNameLst>
                                          <p:attrName>r</p:attrName>
                                        </p:attrNameLst>
                                      </p:cBhvr>
                                    </p:animRot>
                                    <p:animRot by="-240000">
                                      <p:cBhvr>
                                        <p:cTn id="32" dur="200" fill="hold">
                                          <p:stCondLst>
                                            <p:cond delay="600"/>
                                          </p:stCondLst>
                                        </p:cTn>
                                        <p:tgtEl>
                                          <p:spTgt spid="71"/>
                                        </p:tgtEl>
                                        <p:attrNameLst>
                                          <p:attrName>r</p:attrName>
                                        </p:attrNameLst>
                                      </p:cBhvr>
                                    </p:animRot>
                                    <p:animRot by="120000">
                                      <p:cBhvr>
                                        <p:cTn id="33" dur="200" fill="hold">
                                          <p:stCondLst>
                                            <p:cond delay="800"/>
                                          </p:stCondLst>
                                        </p:cTn>
                                        <p:tgtEl>
                                          <p:spTgt spid="71"/>
                                        </p:tgtEl>
                                        <p:attrNameLst>
                                          <p:attrName>r</p:attrName>
                                        </p:attrNameLst>
                                      </p:cBhvr>
                                    </p:animRot>
                                  </p:childTnLst>
                                </p:cTn>
                              </p:par>
                              <p:par>
                                <p:cTn id="34" presetID="22" presetClass="entr" presetSubtype="4"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wipe(down)">
                                      <p:cBhvr>
                                        <p:cTn id="3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5" grpId="0" animBg="1"/>
      <p:bldP spid="69"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420" y="955872"/>
            <a:ext cx="8262019" cy="710552"/>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sz="3200" b="1" dirty="0">
                <a:latin typeface="Twinkl" panose="02000000000000000000" pitchFamily="2" charset="0"/>
              </a:rPr>
              <a:t>What time is this clock showing?</a:t>
            </a:r>
          </a:p>
        </p:txBody>
      </p:sp>
      <p:sp>
        <p:nvSpPr>
          <p:cNvPr id="23" name="Rectangle 22">
            <a:extLst>
              <a:ext uri="{FF2B5EF4-FFF2-40B4-BE49-F238E27FC236}">
                <a16:creationId xmlns:a16="http://schemas.microsoft.com/office/drawing/2014/main" id="{641DD1C1-25A4-45AA-91AE-F256DDA30078}"/>
              </a:ext>
            </a:extLst>
          </p:cNvPr>
          <p:cNvSpPr/>
          <p:nvPr/>
        </p:nvSpPr>
        <p:spPr>
          <a:xfrm>
            <a:off x="4079785" y="2397199"/>
            <a:ext cx="3084409" cy="1326105"/>
          </a:xfrm>
          <a:custGeom>
            <a:avLst/>
            <a:gdLst>
              <a:gd name="connsiteX0" fmla="*/ 0 w 4257270"/>
              <a:gd name="connsiteY0" fmla="*/ 0 h 772107"/>
              <a:gd name="connsiteX1" fmla="*/ 4257270 w 4257270"/>
              <a:gd name="connsiteY1" fmla="*/ 0 h 772107"/>
              <a:gd name="connsiteX2" fmla="*/ 4257270 w 4257270"/>
              <a:gd name="connsiteY2" fmla="*/ 772107 h 772107"/>
              <a:gd name="connsiteX3" fmla="*/ 0 w 4257270"/>
              <a:gd name="connsiteY3" fmla="*/ 772107 h 772107"/>
              <a:gd name="connsiteX4" fmla="*/ 0 w 4257270"/>
              <a:gd name="connsiteY4" fmla="*/ 0 h 772107"/>
              <a:gd name="connsiteX0" fmla="*/ 0 w 4257270"/>
              <a:gd name="connsiteY0" fmla="*/ 0 h 772107"/>
              <a:gd name="connsiteX1" fmla="*/ 4257270 w 4257270"/>
              <a:gd name="connsiteY1" fmla="*/ 0 h 772107"/>
              <a:gd name="connsiteX2" fmla="*/ 4257270 w 4257270"/>
              <a:gd name="connsiteY2" fmla="*/ 772107 h 772107"/>
              <a:gd name="connsiteX3" fmla="*/ 461395 w 4257270"/>
              <a:gd name="connsiteY3" fmla="*/ 763718 h 772107"/>
              <a:gd name="connsiteX4" fmla="*/ 0 w 4257270"/>
              <a:gd name="connsiteY4" fmla="*/ 0 h 772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270" h="772107">
                <a:moveTo>
                  <a:pt x="0" y="0"/>
                </a:moveTo>
                <a:lnTo>
                  <a:pt x="4257270" y="0"/>
                </a:lnTo>
                <a:lnTo>
                  <a:pt x="4257270" y="772107"/>
                </a:lnTo>
                <a:lnTo>
                  <a:pt x="461395" y="763718"/>
                </a:lnTo>
                <a:lnTo>
                  <a:pt x="0" y="0"/>
                </a:lnTo>
                <a:close/>
              </a:path>
            </a:pathLst>
          </a:cu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endParaRPr lang="en-GB" altLang="en-US" dirty="0">
              <a:latin typeface="Twinkl" panose="02000000000000000000" pitchFamily="2" charset="0"/>
            </a:endParaRPr>
          </a:p>
          <a:p>
            <a:pPr algn="ctr">
              <a:spcBef>
                <a:spcPct val="0"/>
              </a:spcBef>
            </a:pPr>
            <a:r>
              <a:rPr lang="en-GB" altLang="en-US" dirty="0">
                <a:latin typeface="Twinkl" panose="02000000000000000000" pitchFamily="2" charset="0"/>
              </a:rPr>
              <a:t>What do you notice about </a:t>
            </a:r>
            <a:br>
              <a:rPr lang="en-GB" altLang="en-US" dirty="0">
                <a:latin typeface="Twinkl" panose="02000000000000000000" pitchFamily="2" charset="0"/>
              </a:rPr>
            </a:br>
            <a:r>
              <a:rPr lang="en-GB" altLang="en-US" dirty="0">
                <a:latin typeface="Twinkl" panose="02000000000000000000" pitchFamily="2" charset="0"/>
              </a:rPr>
              <a:t>the small hand?</a:t>
            </a:r>
          </a:p>
          <a:p>
            <a:pPr algn="ctr">
              <a:spcBef>
                <a:spcPct val="0"/>
              </a:spcBef>
            </a:pPr>
            <a:endParaRPr lang="en-GB" altLang="en-US" dirty="0">
              <a:latin typeface="Twinkl" panose="02000000000000000000" pitchFamily="2" charset="0"/>
            </a:endParaRPr>
          </a:p>
        </p:txBody>
      </p:sp>
      <p:sp>
        <p:nvSpPr>
          <p:cNvPr id="69" name="Rectangle 68">
            <a:extLst>
              <a:ext uri="{FF2B5EF4-FFF2-40B4-BE49-F238E27FC236}">
                <a16:creationId xmlns:a16="http://schemas.microsoft.com/office/drawing/2014/main" id="{9FB4719A-19EC-4D81-B3F6-85580EB91128}"/>
              </a:ext>
            </a:extLst>
          </p:cNvPr>
          <p:cNvSpPr/>
          <p:nvPr/>
        </p:nvSpPr>
        <p:spPr>
          <a:xfrm>
            <a:off x="7200528" y="2397199"/>
            <a:ext cx="1302212" cy="1326105"/>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Bef>
                <a:spcPct val="0"/>
              </a:spcBef>
            </a:pPr>
            <a:r>
              <a:rPr lang="en-GB" altLang="en-US" b="1" dirty="0">
                <a:latin typeface="Twinkl" panose="02000000000000000000" pitchFamily="2" charset="0"/>
              </a:rPr>
              <a:t>It is halfway between 3 and 4.</a:t>
            </a:r>
          </a:p>
        </p:txBody>
      </p:sp>
      <p:pic>
        <p:nvPicPr>
          <p:cNvPr id="71" name="Picture 70">
            <a:extLst>
              <a:ext uri="{FF2B5EF4-FFF2-40B4-BE49-F238E27FC236}">
                <a16:creationId xmlns:a16="http://schemas.microsoft.com/office/drawing/2014/main" id="{AFDA6807-AAF6-4ABB-81DB-E7448FBD0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707" y="4761330"/>
            <a:ext cx="2302487" cy="2042719"/>
          </a:xfrm>
          <a:prstGeom prst="rect">
            <a:avLst/>
          </a:prstGeom>
        </p:spPr>
      </p:pic>
      <p:grpSp>
        <p:nvGrpSpPr>
          <p:cNvPr id="72" name="Group 71">
            <a:extLst>
              <a:ext uri="{FF2B5EF4-FFF2-40B4-BE49-F238E27FC236}">
                <a16:creationId xmlns:a16="http://schemas.microsoft.com/office/drawing/2014/main" id="{FB3671E8-E2A8-4613-9E65-EB95F5DEBB9D}"/>
              </a:ext>
            </a:extLst>
          </p:cNvPr>
          <p:cNvGrpSpPr/>
          <p:nvPr/>
        </p:nvGrpSpPr>
        <p:grpSpPr>
          <a:xfrm>
            <a:off x="4365143" y="4397224"/>
            <a:ext cx="2636930" cy="675054"/>
            <a:chOff x="4389539" y="2277060"/>
            <a:chExt cx="2999064" cy="1422487"/>
          </a:xfrm>
        </p:grpSpPr>
        <p:sp>
          <p:nvSpPr>
            <p:cNvPr id="73" name="Speech Bubble: Oval 72">
              <a:extLst>
                <a:ext uri="{FF2B5EF4-FFF2-40B4-BE49-F238E27FC236}">
                  <a16:creationId xmlns:a16="http://schemas.microsoft.com/office/drawing/2014/main" id="{3B97F40A-0A72-40C3-8A1C-A3C341A91ACA}"/>
                </a:ext>
              </a:extLst>
            </p:cNvPr>
            <p:cNvSpPr/>
            <p:nvPr/>
          </p:nvSpPr>
          <p:spPr>
            <a:xfrm>
              <a:off x="4389539" y="2277060"/>
              <a:ext cx="2999064" cy="1422487"/>
            </a:xfrm>
            <a:prstGeom prst="wedgeEllipseCallout">
              <a:avLst>
                <a:gd name="adj1" fmla="val 38939"/>
                <a:gd name="adj2" fmla="val 79997"/>
              </a:avLst>
            </a:prstGeom>
            <a:solidFill>
              <a:schemeClr val="bg1"/>
            </a:solidFill>
            <a:ln w="28575">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TextBox 73">
              <a:extLst>
                <a:ext uri="{FF2B5EF4-FFF2-40B4-BE49-F238E27FC236}">
                  <a16:creationId xmlns:a16="http://schemas.microsoft.com/office/drawing/2014/main" id="{856CE290-156A-42E4-AA3A-651F7014A05E}"/>
                </a:ext>
              </a:extLst>
            </p:cNvPr>
            <p:cNvSpPr txBox="1"/>
            <p:nvPr/>
          </p:nvSpPr>
          <p:spPr>
            <a:xfrm>
              <a:off x="4682402" y="2592146"/>
              <a:ext cx="2413338" cy="792315"/>
            </a:xfrm>
            <a:prstGeom prst="rect">
              <a:avLst/>
            </a:prstGeom>
            <a:noFill/>
          </p:spPr>
          <p:txBody>
            <a:bodyPr wrap="square">
              <a:spAutoFit/>
            </a:bodyPr>
            <a:lstStyle/>
            <a:p>
              <a:pPr algn="ctr" eaLnBrk="1" hangingPunct="1">
                <a:lnSpc>
                  <a:spcPct val="90000"/>
                </a:lnSpc>
                <a:buFont typeface="Arial" panose="020B0604020202020204" pitchFamily="34" charset="0"/>
                <a:buNone/>
              </a:pPr>
              <a:r>
                <a:rPr lang="en-GB" altLang="en-US" sz="2000"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It’s half past 3.</a:t>
              </a:r>
              <a:endParaRPr lang="en-GB" altLang="en-US" sz="2000"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grpSp>
      <p:grpSp>
        <p:nvGrpSpPr>
          <p:cNvPr id="84" name="Group 3">
            <a:extLst>
              <a:ext uri="{FF2B5EF4-FFF2-40B4-BE49-F238E27FC236}">
                <a16:creationId xmlns:a16="http://schemas.microsoft.com/office/drawing/2014/main" id="{E08E9C06-79DD-492D-8E24-DBD90E040785}"/>
              </a:ext>
            </a:extLst>
          </p:cNvPr>
          <p:cNvGrpSpPr>
            <a:grpSpLocks/>
          </p:cNvGrpSpPr>
          <p:nvPr/>
        </p:nvGrpSpPr>
        <p:grpSpPr bwMode="auto">
          <a:xfrm>
            <a:off x="577458" y="1840289"/>
            <a:ext cx="3835400" cy="3895725"/>
            <a:chOff x="328646" y="1481448"/>
            <a:chExt cx="3834620" cy="3895104"/>
          </a:xfrm>
        </p:grpSpPr>
        <p:cxnSp>
          <p:nvCxnSpPr>
            <p:cNvPr id="89" name="Straight Arrow Connector 88">
              <a:extLst>
                <a:ext uri="{FF2B5EF4-FFF2-40B4-BE49-F238E27FC236}">
                  <a16:creationId xmlns:a16="http://schemas.microsoft.com/office/drawing/2014/main" id="{FE0B3729-C191-41D5-8DCA-86A87B8A320C}"/>
                </a:ext>
              </a:extLst>
            </p:cNvPr>
            <p:cNvCxnSpPr>
              <a:cxnSpLocks/>
            </p:cNvCxnSpPr>
            <p:nvPr/>
          </p:nvCxnSpPr>
          <p:spPr>
            <a:xfrm>
              <a:off x="2315792" y="3538520"/>
              <a:ext cx="0" cy="931713"/>
            </a:xfrm>
            <a:prstGeom prst="straightConnector1">
              <a:avLst/>
            </a:prstGeom>
            <a:ln w="57150">
              <a:solidFill>
                <a:srgbClr val="21A6F9"/>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B7F3889-725D-45EA-8FE0-2AEB103B21D0}"/>
                </a:ext>
              </a:extLst>
            </p:cNvPr>
            <p:cNvCxnSpPr>
              <a:cxnSpLocks/>
            </p:cNvCxnSpPr>
            <p:nvPr/>
          </p:nvCxnSpPr>
          <p:spPr>
            <a:xfrm flipV="1">
              <a:off x="2315792" y="3024252"/>
              <a:ext cx="523768" cy="523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Oval 90">
              <a:extLst>
                <a:ext uri="{FF2B5EF4-FFF2-40B4-BE49-F238E27FC236}">
                  <a16:creationId xmlns:a16="http://schemas.microsoft.com/office/drawing/2014/main" id="{ACDE27D9-8A88-488E-8E41-362CAA99DFD8}"/>
                </a:ext>
              </a:extLst>
            </p:cNvPr>
            <p:cNvSpPr/>
            <p:nvPr/>
          </p:nvSpPr>
          <p:spPr>
            <a:xfrm>
              <a:off x="2242782" y="3465507"/>
              <a:ext cx="146020" cy="1460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 name="Picture 12">
              <a:extLst>
                <a:ext uri="{FF2B5EF4-FFF2-40B4-BE49-F238E27FC236}">
                  <a16:creationId xmlns:a16="http://schemas.microsoft.com/office/drawing/2014/main" id="{7E5A8113-BBC6-480D-A023-1A83DABB2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881" y="1783266"/>
              <a:ext cx="325243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Box 13">
              <a:extLst>
                <a:ext uri="{FF2B5EF4-FFF2-40B4-BE49-F238E27FC236}">
                  <a16:creationId xmlns:a16="http://schemas.microsoft.com/office/drawing/2014/main" id="{3422AC0A-0E88-4112-A3ED-BA03E3029C69}"/>
                </a:ext>
              </a:extLst>
            </p:cNvPr>
            <p:cNvSpPr txBox="1">
              <a:spLocks noChangeArrowheads="1"/>
            </p:cNvSpPr>
            <p:nvPr/>
          </p:nvSpPr>
          <p:spPr bwMode="auto">
            <a:xfrm rot="1639079">
              <a:off x="2887383" y="1772354"/>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a:t>
              </a:r>
            </a:p>
          </p:txBody>
        </p:sp>
        <p:sp>
          <p:nvSpPr>
            <p:cNvPr id="94" name="TextBox 14">
              <a:extLst>
                <a:ext uri="{FF2B5EF4-FFF2-40B4-BE49-F238E27FC236}">
                  <a16:creationId xmlns:a16="http://schemas.microsoft.com/office/drawing/2014/main" id="{8BD9AC1D-DCC6-4EAA-8F7B-891B32472647}"/>
                </a:ext>
              </a:extLst>
            </p:cNvPr>
            <p:cNvSpPr txBox="1">
              <a:spLocks noChangeArrowheads="1"/>
            </p:cNvSpPr>
            <p:nvPr/>
          </p:nvSpPr>
          <p:spPr bwMode="auto">
            <a:xfrm rot="3295026">
              <a:off x="3442297" y="2369130"/>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10</a:t>
              </a:r>
            </a:p>
          </p:txBody>
        </p:sp>
        <p:sp>
          <p:nvSpPr>
            <p:cNvPr id="95" name="TextBox 15">
              <a:extLst>
                <a:ext uri="{FF2B5EF4-FFF2-40B4-BE49-F238E27FC236}">
                  <a16:creationId xmlns:a16="http://schemas.microsoft.com/office/drawing/2014/main" id="{521FB576-DA67-4C45-8F52-6B3B35225AC8}"/>
                </a:ext>
              </a:extLst>
            </p:cNvPr>
            <p:cNvSpPr txBox="1">
              <a:spLocks noChangeArrowheads="1"/>
            </p:cNvSpPr>
            <p:nvPr/>
          </p:nvSpPr>
          <p:spPr bwMode="auto">
            <a:xfrm rot="5400000">
              <a:off x="3666083" y="3308214"/>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15</a:t>
              </a:r>
            </a:p>
          </p:txBody>
        </p:sp>
        <p:sp>
          <p:nvSpPr>
            <p:cNvPr id="96" name="TextBox 16">
              <a:extLst>
                <a:ext uri="{FF2B5EF4-FFF2-40B4-BE49-F238E27FC236}">
                  <a16:creationId xmlns:a16="http://schemas.microsoft.com/office/drawing/2014/main" id="{8B37F59F-921D-4774-90DC-4E26F7049854}"/>
                </a:ext>
              </a:extLst>
            </p:cNvPr>
            <p:cNvSpPr txBox="1">
              <a:spLocks noChangeArrowheads="1"/>
            </p:cNvSpPr>
            <p:nvPr/>
          </p:nvSpPr>
          <p:spPr bwMode="auto">
            <a:xfrm rot="7462906">
              <a:off x="3403149" y="41678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20</a:t>
              </a:r>
            </a:p>
          </p:txBody>
        </p:sp>
        <p:sp>
          <p:nvSpPr>
            <p:cNvPr id="97" name="TextBox 17">
              <a:extLst>
                <a:ext uri="{FF2B5EF4-FFF2-40B4-BE49-F238E27FC236}">
                  <a16:creationId xmlns:a16="http://schemas.microsoft.com/office/drawing/2014/main" id="{F4A38F36-A8CE-4817-90DD-1635B0FE9E0E}"/>
                </a:ext>
              </a:extLst>
            </p:cNvPr>
            <p:cNvSpPr txBox="1">
              <a:spLocks noChangeArrowheads="1"/>
            </p:cNvSpPr>
            <p:nvPr/>
          </p:nvSpPr>
          <p:spPr bwMode="auto">
            <a:xfrm rot="-7669911">
              <a:off x="439858" y="4067046"/>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40</a:t>
              </a:r>
            </a:p>
          </p:txBody>
        </p:sp>
        <p:sp>
          <p:nvSpPr>
            <p:cNvPr id="98" name="TextBox 18">
              <a:extLst>
                <a:ext uri="{FF2B5EF4-FFF2-40B4-BE49-F238E27FC236}">
                  <a16:creationId xmlns:a16="http://schemas.microsoft.com/office/drawing/2014/main" id="{391AF628-3B80-4A06-B550-8C2D65642036}"/>
                </a:ext>
              </a:extLst>
            </p:cNvPr>
            <p:cNvSpPr txBox="1">
              <a:spLocks noChangeArrowheads="1"/>
            </p:cNvSpPr>
            <p:nvPr/>
          </p:nvSpPr>
          <p:spPr bwMode="auto">
            <a:xfrm rot="-5400000">
              <a:off x="200795" y="314842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45</a:t>
              </a:r>
            </a:p>
          </p:txBody>
        </p:sp>
        <p:sp>
          <p:nvSpPr>
            <p:cNvPr id="99" name="TextBox 19">
              <a:extLst>
                <a:ext uri="{FF2B5EF4-FFF2-40B4-BE49-F238E27FC236}">
                  <a16:creationId xmlns:a16="http://schemas.microsoft.com/office/drawing/2014/main" id="{F01CF341-F662-49DC-BFE6-8EC458ABDBD2}"/>
                </a:ext>
              </a:extLst>
            </p:cNvPr>
            <p:cNvSpPr txBox="1">
              <a:spLocks noChangeArrowheads="1"/>
            </p:cNvSpPr>
            <p:nvPr/>
          </p:nvSpPr>
          <p:spPr bwMode="auto">
            <a:xfrm rot="-3864693">
              <a:off x="434887" y="232235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50</a:t>
              </a:r>
            </a:p>
          </p:txBody>
        </p:sp>
        <p:sp>
          <p:nvSpPr>
            <p:cNvPr id="100" name="Oval 99">
              <a:extLst>
                <a:ext uri="{FF2B5EF4-FFF2-40B4-BE49-F238E27FC236}">
                  <a16:creationId xmlns:a16="http://schemas.microsoft.com/office/drawing/2014/main" id="{382B8BB3-67B8-4151-97B3-854F5AFCDDA0}"/>
                </a:ext>
              </a:extLst>
            </p:cNvPr>
            <p:cNvSpPr/>
            <p:nvPr/>
          </p:nvSpPr>
          <p:spPr>
            <a:xfrm>
              <a:off x="1492046" y="2522682"/>
              <a:ext cx="1503057" cy="15015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Rectangle 100">
              <a:extLst>
                <a:ext uri="{FF2B5EF4-FFF2-40B4-BE49-F238E27FC236}">
                  <a16:creationId xmlns:a16="http://schemas.microsoft.com/office/drawing/2014/main" id="{50828C53-E0D8-46B6-931D-2F91DFF2DA47}"/>
                </a:ext>
              </a:extLst>
            </p:cNvPr>
            <p:cNvSpPr/>
            <p:nvPr/>
          </p:nvSpPr>
          <p:spPr>
            <a:xfrm>
              <a:off x="2049146" y="3990885"/>
              <a:ext cx="452345" cy="72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TextBox 22">
              <a:extLst>
                <a:ext uri="{FF2B5EF4-FFF2-40B4-BE49-F238E27FC236}">
                  <a16:creationId xmlns:a16="http://schemas.microsoft.com/office/drawing/2014/main" id="{ABB967DF-37AC-4FD5-9B9A-0AB309E5C254}"/>
                </a:ext>
              </a:extLst>
            </p:cNvPr>
            <p:cNvSpPr txBox="1">
              <a:spLocks noChangeArrowheads="1"/>
            </p:cNvSpPr>
            <p:nvPr/>
          </p:nvSpPr>
          <p:spPr bwMode="auto">
            <a:xfrm>
              <a:off x="2065928" y="4251490"/>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sz="2800">
                  <a:latin typeface="Twinkl" panose="02000000000000000000" pitchFamily="2" charset="0"/>
                </a:rPr>
                <a:t>6</a:t>
              </a:r>
            </a:p>
          </p:txBody>
        </p:sp>
        <p:sp>
          <p:nvSpPr>
            <p:cNvPr id="103" name="TextBox 23">
              <a:extLst>
                <a:ext uri="{FF2B5EF4-FFF2-40B4-BE49-F238E27FC236}">
                  <a16:creationId xmlns:a16="http://schemas.microsoft.com/office/drawing/2014/main" id="{F610DEAA-7DCD-468F-846C-6856A7721F8E}"/>
                </a:ext>
              </a:extLst>
            </p:cNvPr>
            <p:cNvSpPr txBox="1">
              <a:spLocks noChangeArrowheads="1"/>
            </p:cNvSpPr>
            <p:nvPr/>
          </p:nvSpPr>
          <p:spPr bwMode="auto">
            <a:xfrm rot="-8940310">
              <a:off x="1062597" y="4712035"/>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35</a:t>
              </a:r>
            </a:p>
          </p:txBody>
        </p:sp>
        <p:sp>
          <p:nvSpPr>
            <p:cNvPr id="104" name="TextBox 24">
              <a:extLst>
                <a:ext uri="{FF2B5EF4-FFF2-40B4-BE49-F238E27FC236}">
                  <a16:creationId xmlns:a16="http://schemas.microsoft.com/office/drawing/2014/main" id="{C625B472-D38B-4A55-B77D-B010D0BDBE21}"/>
                </a:ext>
              </a:extLst>
            </p:cNvPr>
            <p:cNvSpPr txBox="1">
              <a:spLocks noChangeArrowheads="1"/>
            </p:cNvSpPr>
            <p:nvPr/>
          </p:nvSpPr>
          <p:spPr bwMode="auto">
            <a:xfrm>
              <a:off x="2049209" y="1481448"/>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60</a:t>
              </a:r>
            </a:p>
          </p:txBody>
        </p:sp>
        <p:sp>
          <p:nvSpPr>
            <p:cNvPr id="105" name="TextBox 25">
              <a:extLst>
                <a:ext uri="{FF2B5EF4-FFF2-40B4-BE49-F238E27FC236}">
                  <a16:creationId xmlns:a16="http://schemas.microsoft.com/office/drawing/2014/main" id="{71523E84-B63A-41CE-836E-E4F244942E48}"/>
                </a:ext>
              </a:extLst>
            </p:cNvPr>
            <p:cNvSpPr txBox="1">
              <a:spLocks noChangeArrowheads="1"/>
            </p:cNvSpPr>
            <p:nvPr/>
          </p:nvSpPr>
          <p:spPr bwMode="auto">
            <a:xfrm rot="-2041448">
              <a:off x="1139734" y="167802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55</a:t>
              </a:r>
            </a:p>
          </p:txBody>
        </p:sp>
        <p:sp>
          <p:nvSpPr>
            <p:cNvPr id="106" name="TextBox 29">
              <a:extLst>
                <a:ext uri="{FF2B5EF4-FFF2-40B4-BE49-F238E27FC236}">
                  <a16:creationId xmlns:a16="http://schemas.microsoft.com/office/drawing/2014/main" id="{331178E8-59FE-48DC-8468-E034644853AA}"/>
                </a:ext>
              </a:extLst>
            </p:cNvPr>
            <p:cNvSpPr txBox="1">
              <a:spLocks noChangeArrowheads="1"/>
            </p:cNvSpPr>
            <p:nvPr/>
          </p:nvSpPr>
          <p:spPr bwMode="auto">
            <a:xfrm rot="8683822">
              <a:off x="2778996" y="4801292"/>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25</a:t>
              </a:r>
            </a:p>
          </p:txBody>
        </p:sp>
        <p:sp>
          <p:nvSpPr>
            <p:cNvPr id="107" name="TextBox 30">
              <a:extLst>
                <a:ext uri="{FF2B5EF4-FFF2-40B4-BE49-F238E27FC236}">
                  <a16:creationId xmlns:a16="http://schemas.microsoft.com/office/drawing/2014/main" id="{81ECAA9E-F966-46CF-BE2A-06445EA75D58}"/>
                </a:ext>
              </a:extLst>
            </p:cNvPr>
            <p:cNvSpPr txBox="1">
              <a:spLocks noChangeArrowheads="1"/>
            </p:cNvSpPr>
            <p:nvPr/>
          </p:nvSpPr>
          <p:spPr bwMode="auto">
            <a:xfrm rot="10800000">
              <a:off x="1848626" y="5007220"/>
              <a:ext cx="625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r>
                <a:rPr lang="en-US" altLang="en-US" b="1">
                  <a:latin typeface="Twinkl SemiBold" panose="02000000000000000000" pitchFamily="2" charset="0"/>
                </a:rPr>
                <a:t>30</a:t>
              </a:r>
            </a:p>
          </p:txBody>
        </p:sp>
      </p:grpSp>
      <p:sp>
        <p:nvSpPr>
          <p:cNvPr id="85" name="Content Placeholder 2">
            <a:extLst>
              <a:ext uri="{FF2B5EF4-FFF2-40B4-BE49-F238E27FC236}">
                <a16:creationId xmlns:a16="http://schemas.microsoft.com/office/drawing/2014/main" id="{BA7F7816-E41C-401F-BEBC-959CBC7A4A00}"/>
              </a:ext>
            </a:extLst>
          </p:cNvPr>
          <p:cNvSpPr>
            <a:spLocks/>
          </p:cNvSpPr>
          <p:nvPr/>
        </p:nvSpPr>
        <p:spPr bwMode="auto">
          <a:xfrm>
            <a:off x="631549" y="5734426"/>
            <a:ext cx="3781309" cy="43973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defRPr>
                <a:solidFill>
                  <a:schemeClr val="tx1"/>
                </a:solidFill>
                <a:latin typeface="Sassoon Infant Rg" panose="02000503030000020003" pitchFamily="50" charset="0"/>
              </a:defRPr>
            </a:lvl1pPr>
            <a:lvl2pPr marL="685800" indent="-22860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algn="ctr" eaLnBrk="1" hangingPunct="1">
              <a:lnSpc>
                <a:spcPct val="90000"/>
              </a:lnSpc>
              <a:buFont typeface="Arial" panose="020B0604020202020204" pitchFamily="34" charset="0"/>
              <a:buNone/>
            </a:pPr>
            <a:r>
              <a:rPr lang="en-GB" altLang="en-US" b="1" dirty="0">
                <a:solidFill>
                  <a:srgbClr val="1C1C1C"/>
                </a:solidFill>
                <a:latin typeface="Twinkl" panose="02000000000000000000" pitchFamily="2" charset="0"/>
                <a:ea typeface="Sassoon Infant Rg" panose="02000503030000020003" pitchFamily="50" charset="0"/>
                <a:cs typeface="Sassoon Infant Rg" panose="02000503030000020003" pitchFamily="50" charset="0"/>
              </a:rPr>
              <a:t>half past</a:t>
            </a:r>
            <a:endParaRPr lang="en-GB" altLang="en-US" b="1" dirty="0">
              <a:solidFill>
                <a:srgbClr val="92D050"/>
              </a:solidFill>
              <a:latin typeface="Twinkl" panose="02000000000000000000" pitchFamily="2" charset="0"/>
              <a:ea typeface="Sassoon Infant Rg" panose="02000503030000020003" pitchFamily="50" charset="0"/>
              <a:cs typeface="Sassoon Infant Rg" panose="02000503030000020003" pitchFamily="50" charset="0"/>
            </a:endParaRPr>
          </a:p>
        </p:txBody>
      </p:sp>
      <p:cxnSp>
        <p:nvCxnSpPr>
          <p:cNvPr id="86" name="Straight Arrow Connector 85">
            <a:extLst>
              <a:ext uri="{FF2B5EF4-FFF2-40B4-BE49-F238E27FC236}">
                <a16:creationId xmlns:a16="http://schemas.microsoft.com/office/drawing/2014/main" id="{AC813511-8B3D-4EA0-8D21-508DE8BEF497}"/>
              </a:ext>
            </a:extLst>
          </p:cNvPr>
          <p:cNvCxnSpPr/>
          <p:nvPr/>
        </p:nvCxnSpPr>
        <p:spPr>
          <a:xfrm>
            <a:off x="2495158" y="3778626"/>
            <a:ext cx="0" cy="931863"/>
          </a:xfrm>
          <a:prstGeom prst="straightConnector1">
            <a:avLst/>
          </a:prstGeom>
          <a:ln w="57150">
            <a:solidFill>
              <a:srgbClr val="4199C6"/>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1B14FD8-EC2C-4E76-BE88-F880C1F33249}"/>
              </a:ext>
            </a:extLst>
          </p:cNvPr>
          <p:cNvCxnSpPr/>
          <p:nvPr/>
        </p:nvCxnSpPr>
        <p:spPr>
          <a:xfrm>
            <a:off x="2495158" y="3788151"/>
            <a:ext cx="784225" cy="1889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2C300CA5-5B31-43A1-9493-A2DC28E9922F}"/>
              </a:ext>
            </a:extLst>
          </p:cNvPr>
          <p:cNvSpPr/>
          <p:nvPr/>
        </p:nvSpPr>
        <p:spPr>
          <a:xfrm>
            <a:off x="2422133" y="3705601"/>
            <a:ext cx="146050" cy="146050"/>
          </a:xfrm>
          <a:prstGeom prst="ellipse">
            <a:avLst/>
          </a:prstGeom>
          <a:solidFill>
            <a:srgbClr val="FBD6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162205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par>
                          <p:cTn id="18" fill="hold">
                            <p:stCondLst>
                              <p:cond delay="500"/>
                            </p:stCondLst>
                            <p:childTnLst>
                              <p:par>
                                <p:cTn id="19" presetID="32" presetClass="emph" presetSubtype="0" fill="hold" nodeType="afterEffect">
                                  <p:stCondLst>
                                    <p:cond delay="0"/>
                                  </p:stCondLst>
                                  <p:childTnLst>
                                    <p:animRot by="120000">
                                      <p:cBhvr>
                                        <p:cTn id="20" dur="100" fill="hold">
                                          <p:stCondLst>
                                            <p:cond delay="0"/>
                                          </p:stCondLst>
                                        </p:cTn>
                                        <p:tgtEl>
                                          <p:spTgt spid="71"/>
                                        </p:tgtEl>
                                        <p:attrNameLst>
                                          <p:attrName>r</p:attrName>
                                        </p:attrNameLst>
                                      </p:cBhvr>
                                    </p:animRot>
                                    <p:animRot by="-240000">
                                      <p:cBhvr>
                                        <p:cTn id="21" dur="200" fill="hold">
                                          <p:stCondLst>
                                            <p:cond delay="200"/>
                                          </p:stCondLst>
                                        </p:cTn>
                                        <p:tgtEl>
                                          <p:spTgt spid="71"/>
                                        </p:tgtEl>
                                        <p:attrNameLst>
                                          <p:attrName>r</p:attrName>
                                        </p:attrNameLst>
                                      </p:cBhvr>
                                    </p:animRot>
                                    <p:animRot by="240000">
                                      <p:cBhvr>
                                        <p:cTn id="22" dur="200" fill="hold">
                                          <p:stCondLst>
                                            <p:cond delay="400"/>
                                          </p:stCondLst>
                                        </p:cTn>
                                        <p:tgtEl>
                                          <p:spTgt spid="71"/>
                                        </p:tgtEl>
                                        <p:attrNameLst>
                                          <p:attrName>r</p:attrName>
                                        </p:attrNameLst>
                                      </p:cBhvr>
                                    </p:animRot>
                                    <p:animRot by="-240000">
                                      <p:cBhvr>
                                        <p:cTn id="23" dur="200" fill="hold">
                                          <p:stCondLst>
                                            <p:cond delay="600"/>
                                          </p:stCondLst>
                                        </p:cTn>
                                        <p:tgtEl>
                                          <p:spTgt spid="71"/>
                                        </p:tgtEl>
                                        <p:attrNameLst>
                                          <p:attrName>r</p:attrName>
                                        </p:attrNameLst>
                                      </p:cBhvr>
                                    </p:animRot>
                                    <p:animRot by="120000">
                                      <p:cBhvr>
                                        <p:cTn id="24" dur="200" fill="hold">
                                          <p:stCondLst>
                                            <p:cond delay="800"/>
                                          </p:stCondLst>
                                        </p:cTn>
                                        <p:tgtEl>
                                          <p:spTgt spid="71"/>
                                        </p:tgtEl>
                                        <p:attrNameLst>
                                          <p:attrName>r</p:attrName>
                                        </p:attrNameLst>
                                      </p:cBhvr>
                                    </p:animRot>
                                  </p:childTnLst>
                                </p:cTn>
                              </p:par>
                              <p:par>
                                <p:cTn id="25" presetID="2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wipe(down)">
                                      <p:cBhvr>
                                        <p:cTn id="2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9"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211</TotalTime>
  <Words>485</Words>
  <Application>Microsoft Office PowerPoint</Application>
  <PresentationFormat>On-screen Show (4:3)</PresentationFormat>
  <Paragraphs>157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Roboto</vt:lpstr>
      <vt:lpstr>Twinkl SemiBold</vt:lpstr>
      <vt:lpstr>Twinkl</vt:lpstr>
      <vt:lpstr>Calibri</vt:lpstr>
      <vt:lpstr>Arial</vt:lpstr>
      <vt:lpstr>Office Theme</vt:lpstr>
      <vt:lpstr>Disclaimer/s</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Twinkl A5</cp:lastModifiedBy>
  <cp:revision>24</cp:revision>
  <dcterms:created xsi:type="dcterms:W3CDTF">2021-06-30T00:41:37Z</dcterms:created>
  <dcterms:modified xsi:type="dcterms:W3CDTF">2021-06-30T04:13:20Z</dcterms:modified>
</cp:coreProperties>
</file>